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1"/>
  </p:notesMasterIdLst>
  <p:handoutMasterIdLst>
    <p:handoutMasterId r:id="rId22"/>
  </p:handoutMasterIdLst>
  <p:sldIdLst>
    <p:sldId id="256" r:id="rId5"/>
    <p:sldId id="266" r:id="rId6"/>
    <p:sldId id="258" r:id="rId7"/>
    <p:sldId id="267" r:id="rId8"/>
    <p:sldId id="269" r:id="rId9"/>
    <p:sldId id="268" r:id="rId10"/>
    <p:sldId id="270" r:id="rId11"/>
    <p:sldId id="257" r:id="rId12"/>
    <p:sldId id="259" r:id="rId13"/>
    <p:sldId id="260" r:id="rId14"/>
    <p:sldId id="261" r:id="rId15"/>
    <p:sldId id="262" r:id="rId16"/>
    <p:sldId id="263" r:id="rId17"/>
    <p:sldId id="264" r:id="rId18"/>
    <p:sldId id="265" r:id="rId19"/>
    <p:sldId id="271" r:id="rId2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365D"/>
    <a:srgbClr val="008755"/>
    <a:srgbClr val="F57EB6"/>
    <a:srgbClr val="DA291C"/>
    <a:srgbClr val="8B1D8A"/>
    <a:srgbClr val="FDB913"/>
    <a:srgbClr val="97999B"/>
    <a:srgbClr val="D7DF23"/>
    <a:srgbClr val="0076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E9C50C-535E-4A5A-9394-6BC7CF8A1A79}" v="259" dt="2024-07-05T16:16:21.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3741" autoAdjust="0"/>
  </p:normalViewPr>
  <p:slideViewPr>
    <p:cSldViewPr snapToGrid="0">
      <p:cViewPr varScale="1">
        <p:scale>
          <a:sx n="138" d="100"/>
          <a:sy n="138" d="100"/>
        </p:scale>
        <p:origin x="870"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69" d="100"/>
          <a:sy n="169" d="100"/>
        </p:scale>
        <p:origin x="5400"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E7A4A-BDCF-43BE-820A-E1D56FCCD3B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701AAE92-3560-416E-995D-383C3C083BCD}">
      <dgm:prSet/>
      <dgm:spPr/>
      <dgm:t>
        <a:bodyPr/>
        <a:lstStyle/>
        <a:p>
          <a:r>
            <a:rPr lang="en-GB" b="1" dirty="0">
              <a:solidFill>
                <a:schemeClr val="bg1"/>
              </a:solidFill>
            </a:rPr>
            <a:t>Physical</a:t>
          </a:r>
        </a:p>
      </dgm:t>
    </dgm:pt>
    <dgm:pt modelId="{67CAA00D-8AC6-4CEE-B5A4-3DDBF11AEC4E}" type="parTrans" cxnId="{272EEACA-21C2-4D8F-B0AC-F229574B5761}">
      <dgm:prSet/>
      <dgm:spPr/>
      <dgm:t>
        <a:bodyPr/>
        <a:lstStyle/>
        <a:p>
          <a:endParaRPr lang="en-GB"/>
        </a:p>
      </dgm:t>
    </dgm:pt>
    <dgm:pt modelId="{F469EA1F-7229-4CDA-B9BB-0902EB41743F}" type="sibTrans" cxnId="{272EEACA-21C2-4D8F-B0AC-F229574B5761}">
      <dgm:prSet/>
      <dgm:spPr/>
      <dgm:t>
        <a:bodyPr/>
        <a:lstStyle/>
        <a:p>
          <a:endParaRPr lang="en-GB"/>
        </a:p>
      </dgm:t>
    </dgm:pt>
    <dgm:pt modelId="{72472E98-6F64-4D1E-96C3-1511E4BBF4FD}">
      <dgm:prSet/>
      <dgm:spPr/>
      <dgm:t>
        <a:bodyPr/>
        <a:lstStyle/>
        <a:p>
          <a:r>
            <a:rPr lang="en-GB" b="1" dirty="0">
              <a:solidFill>
                <a:schemeClr val="bg1"/>
              </a:solidFill>
            </a:rPr>
            <a:t>Financial</a:t>
          </a:r>
        </a:p>
      </dgm:t>
    </dgm:pt>
    <dgm:pt modelId="{E3B73BEC-91AB-44A9-A004-E12659BFB8F0}" type="parTrans" cxnId="{50E40EDA-B17C-4465-B5A0-C03893277282}">
      <dgm:prSet/>
      <dgm:spPr/>
      <dgm:t>
        <a:bodyPr/>
        <a:lstStyle/>
        <a:p>
          <a:endParaRPr lang="en-GB"/>
        </a:p>
      </dgm:t>
    </dgm:pt>
    <dgm:pt modelId="{FFF0833B-0BF4-4934-BACE-F89F4429F59D}" type="sibTrans" cxnId="{50E40EDA-B17C-4465-B5A0-C03893277282}">
      <dgm:prSet/>
      <dgm:spPr/>
      <dgm:t>
        <a:bodyPr/>
        <a:lstStyle/>
        <a:p>
          <a:endParaRPr lang="en-GB"/>
        </a:p>
      </dgm:t>
    </dgm:pt>
    <dgm:pt modelId="{1A5DA4FB-84E0-4672-A661-CAA78963633F}">
      <dgm:prSet/>
      <dgm:spPr/>
      <dgm:t>
        <a:bodyPr/>
        <a:lstStyle/>
        <a:p>
          <a:r>
            <a:rPr lang="en-GB" b="1" dirty="0">
              <a:solidFill>
                <a:schemeClr val="bg1"/>
              </a:solidFill>
            </a:rPr>
            <a:t>Relationships</a:t>
          </a:r>
        </a:p>
      </dgm:t>
    </dgm:pt>
    <dgm:pt modelId="{8A940957-2790-460E-BF7C-7737C4A9C3F7}" type="parTrans" cxnId="{12F11142-E00E-4F19-8F44-F6F915488358}">
      <dgm:prSet/>
      <dgm:spPr/>
      <dgm:t>
        <a:bodyPr/>
        <a:lstStyle/>
        <a:p>
          <a:endParaRPr lang="en-GB"/>
        </a:p>
      </dgm:t>
    </dgm:pt>
    <dgm:pt modelId="{301F1B49-58CB-40DB-A769-F6DEE1AEDFBD}" type="sibTrans" cxnId="{12F11142-E00E-4F19-8F44-F6F915488358}">
      <dgm:prSet/>
      <dgm:spPr/>
      <dgm:t>
        <a:bodyPr/>
        <a:lstStyle/>
        <a:p>
          <a:endParaRPr lang="en-GB"/>
        </a:p>
      </dgm:t>
    </dgm:pt>
    <dgm:pt modelId="{AEB529E1-51A0-485E-B203-7110DF1D95FC}">
      <dgm:prSet/>
      <dgm:spPr/>
      <dgm:t>
        <a:bodyPr/>
        <a:lstStyle/>
        <a:p>
          <a:r>
            <a:rPr lang="en-GB" b="1" dirty="0">
              <a:solidFill>
                <a:schemeClr val="bg1"/>
              </a:solidFill>
            </a:rPr>
            <a:t>Emotions</a:t>
          </a:r>
        </a:p>
      </dgm:t>
    </dgm:pt>
    <dgm:pt modelId="{53D8A43A-18DD-41E4-AAD7-3A91055FE3FF}" type="parTrans" cxnId="{DEFC8CCE-EEEA-4B91-A4C8-AAA068D0EF0D}">
      <dgm:prSet/>
      <dgm:spPr/>
      <dgm:t>
        <a:bodyPr/>
        <a:lstStyle/>
        <a:p>
          <a:endParaRPr lang="en-GB"/>
        </a:p>
      </dgm:t>
    </dgm:pt>
    <dgm:pt modelId="{9DE291DA-9AE2-4E3E-A40B-89E165335B24}" type="sibTrans" cxnId="{DEFC8CCE-EEEA-4B91-A4C8-AAA068D0EF0D}">
      <dgm:prSet/>
      <dgm:spPr/>
      <dgm:t>
        <a:bodyPr/>
        <a:lstStyle/>
        <a:p>
          <a:endParaRPr lang="en-GB"/>
        </a:p>
      </dgm:t>
    </dgm:pt>
    <dgm:pt modelId="{6985C0DF-0F7C-4D32-8356-BEC0D2BD6F52}">
      <dgm:prSet/>
      <dgm:spPr/>
      <dgm:t>
        <a:bodyPr/>
        <a:lstStyle/>
        <a:p>
          <a:r>
            <a:rPr lang="en-GB" b="1" dirty="0">
              <a:solidFill>
                <a:schemeClr val="bg1"/>
              </a:solidFill>
            </a:rPr>
            <a:t>Culture &amp; Belonging</a:t>
          </a:r>
        </a:p>
      </dgm:t>
    </dgm:pt>
    <dgm:pt modelId="{3D26AFF4-6B14-4C02-A9CB-097DFE8EFCEC}" type="parTrans" cxnId="{5F0E870E-36BE-4195-BE82-E532D29E8A34}">
      <dgm:prSet/>
      <dgm:spPr/>
      <dgm:t>
        <a:bodyPr/>
        <a:lstStyle/>
        <a:p>
          <a:endParaRPr lang="en-GB"/>
        </a:p>
      </dgm:t>
    </dgm:pt>
    <dgm:pt modelId="{E2774A2E-13A8-4C8A-817E-D0968B32DE25}" type="sibTrans" cxnId="{5F0E870E-36BE-4195-BE82-E532D29E8A34}">
      <dgm:prSet/>
      <dgm:spPr/>
      <dgm:t>
        <a:bodyPr/>
        <a:lstStyle/>
        <a:p>
          <a:endParaRPr lang="en-GB"/>
        </a:p>
      </dgm:t>
    </dgm:pt>
    <dgm:pt modelId="{AD0C9735-B0EF-4533-86D0-9F4BE245BBCB}">
      <dgm:prSet/>
      <dgm:spPr/>
      <dgm:t>
        <a:bodyPr/>
        <a:lstStyle/>
        <a:p>
          <a:r>
            <a:rPr lang="en-GB" b="1" dirty="0">
              <a:solidFill>
                <a:schemeClr val="bg1"/>
              </a:solidFill>
            </a:rPr>
            <a:t>Work design</a:t>
          </a:r>
        </a:p>
      </dgm:t>
    </dgm:pt>
    <dgm:pt modelId="{C4DDC195-B7D4-4BC1-A808-DE3C37D7EBFD}" type="parTrans" cxnId="{7C6FEAA7-8262-4360-A01F-431B1825E2AD}">
      <dgm:prSet/>
      <dgm:spPr/>
      <dgm:t>
        <a:bodyPr/>
        <a:lstStyle/>
        <a:p>
          <a:endParaRPr lang="en-GB"/>
        </a:p>
      </dgm:t>
    </dgm:pt>
    <dgm:pt modelId="{8CFC1BC0-F6EF-4757-8226-B99AD58EA159}" type="sibTrans" cxnId="{7C6FEAA7-8262-4360-A01F-431B1825E2AD}">
      <dgm:prSet/>
      <dgm:spPr/>
      <dgm:t>
        <a:bodyPr/>
        <a:lstStyle/>
        <a:p>
          <a:endParaRPr lang="en-GB"/>
        </a:p>
      </dgm:t>
    </dgm:pt>
    <dgm:pt modelId="{9E06C329-543C-4B54-A132-E15F6B57B387}">
      <dgm:prSet/>
      <dgm:spPr/>
      <dgm:t>
        <a:bodyPr/>
        <a:lstStyle/>
        <a:p>
          <a:r>
            <a:rPr lang="en-GB" b="1" dirty="0">
              <a:solidFill>
                <a:schemeClr val="bg1"/>
              </a:solidFill>
            </a:rPr>
            <a:t>Crisis Response</a:t>
          </a:r>
        </a:p>
      </dgm:t>
    </dgm:pt>
    <dgm:pt modelId="{661EB782-7BEB-4952-A075-EC0C4BF847E6}" type="parTrans" cxnId="{27AC66CA-97B8-4A8A-B26B-38B98F56CC7F}">
      <dgm:prSet/>
      <dgm:spPr/>
      <dgm:t>
        <a:bodyPr/>
        <a:lstStyle/>
        <a:p>
          <a:endParaRPr lang="en-GB"/>
        </a:p>
      </dgm:t>
    </dgm:pt>
    <dgm:pt modelId="{3FBBDF3B-9ED5-40F6-B083-463498526902}" type="sibTrans" cxnId="{27AC66CA-97B8-4A8A-B26B-38B98F56CC7F}">
      <dgm:prSet/>
      <dgm:spPr/>
      <dgm:t>
        <a:bodyPr/>
        <a:lstStyle/>
        <a:p>
          <a:endParaRPr lang="en-GB"/>
        </a:p>
      </dgm:t>
    </dgm:pt>
    <dgm:pt modelId="{AB532480-0237-486A-9EA3-956E30DE8EB3}" type="pres">
      <dgm:prSet presAssocID="{987E7A4A-BDCF-43BE-820A-E1D56FCCD3B3}" presName="compositeShape" presStyleCnt="0">
        <dgm:presLayoutVars>
          <dgm:chMax val="7"/>
          <dgm:dir/>
          <dgm:resizeHandles val="exact"/>
        </dgm:presLayoutVars>
      </dgm:prSet>
      <dgm:spPr/>
    </dgm:pt>
    <dgm:pt modelId="{FE0C63A8-C8D1-4717-BDFE-A4D956C0DDDD}" type="pres">
      <dgm:prSet presAssocID="{701AAE92-3560-416E-995D-383C3C083BCD}" presName="circ1" presStyleLbl="vennNode1" presStyleIdx="0" presStyleCnt="7"/>
      <dgm:spPr/>
    </dgm:pt>
    <dgm:pt modelId="{1A63DE86-64CD-4BB1-ADB4-19B68A3C3814}" type="pres">
      <dgm:prSet presAssocID="{701AAE92-3560-416E-995D-383C3C083BCD}" presName="circ1Tx" presStyleLbl="revTx" presStyleIdx="0" presStyleCnt="0">
        <dgm:presLayoutVars>
          <dgm:chMax val="0"/>
          <dgm:chPref val="0"/>
          <dgm:bulletEnabled val="1"/>
        </dgm:presLayoutVars>
      </dgm:prSet>
      <dgm:spPr/>
    </dgm:pt>
    <dgm:pt modelId="{99F0C064-45FE-43FB-A50B-600EEAAC3502}" type="pres">
      <dgm:prSet presAssocID="{72472E98-6F64-4D1E-96C3-1511E4BBF4FD}" presName="circ2" presStyleLbl="vennNode1" presStyleIdx="1" presStyleCnt="7"/>
      <dgm:spPr/>
    </dgm:pt>
    <dgm:pt modelId="{EA381697-0D54-428B-834D-046F317D1826}" type="pres">
      <dgm:prSet presAssocID="{72472E98-6F64-4D1E-96C3-1511E4BBF4FD}" presName="circ2Tx" presStyleLbl="revTx" presStyleIdx="0" presStyleCnt="0">
        <dgm:presLayoutVars>
          <dgm:chMax val="0"/>
          <dgm:chPref val="0"/>
          <dgm:bulletEnabled val="1"/>
        </dgm:presLayoutVars>
      </dgm:prSet>
      <dgm:spPr/>
    </dgm:pt>
    <dgm:pt modelId="{5FAF8EFB-0B4D-4EDE-818C-E8DB843AA2C2}" type="pres">
      <dgm:prSet presAssocID="{1A5DA4FB-84E0-4672-A661-CAA78963633F}" presName="circ3" presStyleLbl="vennNode1" presStyleIdx="2" presStyleCnt="7"/>
      <dgm:spPr/>
    </dgm:pt>
    <dgm:pt modelId="{9C6E1BD3-B5FA-40CD-BA15-F804D0889C82}" type="pres">
      <dgm:prSet presAssocID="{1A5DA4FB-84E0-4672-A661-CAA78963633F}" presName="circ3Tx" presStyleLbl="revTx" presStyleIdx="0" presStyleCnt="0">
        <dgm:presLayoutVars>
          <dgm:chMax val="0"/>
          <dgm:chPref val="0"/>
          <dgm:bulletEnabled val="1"/>
        </dgm:presLayoutVars>
      </dgm:prSet>
      <dgm:spPr/>
    </dgm:pt>
    <dgm:pt modelId="{82746539-9612-44C2-BF61-FAC05795307A}" type="pres">
      <dgm:prSet presAssocID="{AEB529E1-51A0-485E-B203-7110DF1D95FC}" presName="circ4" presStyleLbl="vennNode1" presStyleIdx="3" presStyleCnt="7"/>
      <dgm:spPr/>
    </dgm:pt>
    <dgm:pt modelId="{69B64325-07CF-45F7-88B7-CD8141715DC5}" type="pres">
      <dgm:prSet presAssocID="{AEB529E1-51A0-485E-B203-7110DF1D95FC}" presName="circ4Tx" presStyleLbl="revTx" presStyleIdx="0" presStyleCnt="0">
        <dgm:presLayoutVars>
          <dgm:chMax val="0"/>
          <dgm:chPref val="0"/>
          <dgm:bulletEnabled val="1"/>
        </dgm:presLayoutVars>
      </dgm:prSet>
      <dgm:spPr/>
    </dgm:pt>
    <dgm:pt modelId="{F2B1B4A3-706A-4FED-B1FD-4524768E8E1D}" type="pres">
      <dgm:prSet presAssocID="{6985C0DF-0F7C-4D32-8356-BEC0D2BD6F52}" presName="circ5" presStyleLbl="vennNode1" presStyleIdx="4" presStyleCnt="7"/>
      <dgm:spPr/>
    </dgm:pt>
    <dgm:pt modelId="{99A1A929-C986-43B0-AE99-C24B8DC23F37}" type="pres">
      <dgm:prSet presAssocID="{6985C0DF-0F7C-4D32-8356-BEC0D2BD6F52}" presName="circ5Tx" presStyleLbl="revTx" presStyleIdx="0" presStyleCnt="0">
        <dgm:presLayoutVars>
          <dgm:chMax val="0"/>
          <dgm:chPref val="0"/>
          <dgm:bulletEnabled val="1"/>
        </dgm:presLayoutVars>
      </dgm:prSet>
      <dgm:spPr/>
    </dgm:pt>
    <dgm:pt modelId="{D057654E-40DF-4449-80CC-883FE8309A02}" type="pres">
      <dgm:prSet presAssocID="{AD0C9735-B0EF-4533-86D0-9F4BE245BBCB}" presName="circ6" presStyleLbl="vennNode1" presStyleIdx="5" presStyleCnt="7"/>
      <dgm:spPr/>
    </dgm:pt>
    <dgm:pt modelId="{3993A9C8-A141-4622-98FA-9AFE877C1683}" type="pres">
      <dgm:prSet presAssocID="{AD0C9735-B0EF-4533-86D0-9F4BE245BBCB}" presName="circ6Tx" presStyleLbl="revTx" presStyleIdx="0" presStyleCnt="0">
        <dgm:presLayoutVars>
          <dgm:chMax val="0"/>
          <dgm:chPref val="0"/>
          <dgm:bulletEnabled val="1"/>
        </dgm:presLayoutVars>
      </dgm:prSet>
      <dgm:spPr/>
    </dgm:pt>
    <dgm:pt modelId="{B67AD8DB-D979-40DC-B0EB-27D50A94CD6A}" type="pres">
      <dgm:prSet presAssocID="{9E06C329-543C-4B54-A132-E15F6B57B387}" presName="circ7" presStyleLbl="vennNode1" presStyleIdx="6" presStyleCnt="7"/>
      <dgm:spPr/>
    </dgm:pt>
    <dgm:pt modelId="{7F76C9E9-31A7-4316-A3D0-F803E8A9E98B}" type="pres">
      <dgm:prSet presAssocID="{9E06C329-543C-4B54-A132-E15F6B57B387}" presName="circ7Tx" presStyleLbl="revTx" presStyleIdx="0" presStyleCnt="0">
        <dgm:presLayoutVars>
          <dgm:chMax val="0"/>
          <dgm:chPref val="0"/>
          <dgm:bulletEnabled val="1"/>
        </dgm:presLayoutVars>
      </dgm:prSet>
      <dgm:spPr/>
    </dgm:pt>
  </dgm:ptLst>
  <dgm:cxnLst>
    <dgm:cxn modelId="{5F0E870E-36BE-4195-BE82-E532D29E8A34}" srcId="{987E7A4A-BDCF-43BE-820A-E1D56FCCD3B3}" destId="{6985C0DF-0F7C-4D32-8356-BEC0D2BD6F52}" srcOrd="4" destOrd="0" parTransId="{3D26AFF4-6B14-4C02-A9CB-097DFE8EFCEC}" sibTransId="{E2774A2E-13A8-4C8A-817E-D0968B32DE25}"/>
    <dgm:cxn modelId="{425C7B3E-517A-45C3-B357-9FC219137B50}" type="presOf" srcId="{AD0C9735-B0EF-4533-86D0-9F4BE245BBCB}" destId="{3993A9C8-A141-4622-98FA-9AFE877C1683}" srcOrd="0" destOrd="0" presId="urn:microsoft.com/office/officeart/2005/8/layout/venn1"/>
    <dgm:cxn modelId="{12F11142-E00E-4F19-8F44-F6F915488358}" srcId="{987E7A4A-BDCF-43BE-820A-E1D56FCCD3B3}" destId="{1A5DA4FB-84E0-4672-A661-CAA78963633F}" srcOrd="2" destOrd="0" parTransId="{8A940957-2790-460E-BF7C-7737C4A9C3F7}" sibTransId="{301F1B49-58CB-40DB-A769-F6DEE1AEDFBD}"/>
    <dgm:cxn modelId="{0A8E1F63-D2BD-40F8-BA00-30AC524E5639}" type="presOf" srcId="{72472E98-6F64-4D1E-96C3-1511E4BBF4FD}" destId="{EA381697-0D54-428B-834D-046F317D1826}" srcOrd="0" destOrd="0" presId="urn:microsoft.com/office/officeart/2005/8/layout/venn1"/>
    <dgm:cxn modelId="{5F05F165-1D98-4E6A-981C-1383D2FBEA99}" type="presOf" srcId="{987E7A4A-BDCF-43BE-820A-E1D56FCCD3B3}" destId="{AB532480-0237-486A-9EA3-956E30DE8EB3}" srcOrd="0" destOrd="0" presId="urn:microsoft.com/office/officeart/2005/8/layout/venn1"/>
    <dgm:cxn modelId="{537CBB79-88E1-41D1-ADF8-E1005178237B}" type="presOf" srcId="{AEB529E1-51A0-485E-B203-7110DF1D95FC}" destId="{69B64325-07CF-45F7-88B7-CD8141715DC5}" srcOrd="0" destOrd="0" presId="urn:microsoft.com/office/officeart/2005/8/layout/venn1"/>
    <dgm:cxn modelId="{CF0CAD89-FE68-49C4-B9CA-9FB98A9D8DBF}" type="presOf" srcId="{9E06C329-543C-4B54-A132-E15F6B57B387}" destId="{7F76C9E9-31A7-4316-A3D0-F803E8A9E98B}" srcOrd="0" destOrd="0" presId="urn:microsoft.com/office/officeart/2005/8/layout/venn1"/>
    <dgm:cxn modelId="{D4C52991-33C0-4F55-8812-7C65DE877D1D}" type="presOf" srcId="{6985C0DF-0F7C-4D32-8356-BEC0D2BD6F52}" destId="{99A1A929-C986-43B0-AE99-C24B8DC23F37}" srcOrd="0" destOrd="0" presId="urn:microsoft.com/office/officeart/2005/8/layout/venn1"/>
    <dgm:cxn modelId="{290FF695-B7FC-4C2F-810D-B97BAC49A5CE}" type="presOf" srcId="{701AAE92-3560-416E-995D-383C3C083BCD}" destId="{1A63DE86-64CD-4BB1-ADB4-19B68A3C3814}" srcOrd="0" destOrd="0" presId="urn:microsoft.com/office/officeart/2005/8/layout/venn1"/>
    <dgm:cxn modelId="{7C6FEAA7-8262-4360-A01F-431B1825E2AD}" srcId="{987E7A4A-BDCF-43BE-820A-E1D56FCCD3B3}" destId="{AD0C9735-B0EF-4533-86D0-9F4BE245BBCB}" srcOrd="5" destOrd="0" parTransId="{C4DDC195-B7D4-4BC1-A808-DE3C37D7EBFD}" sibTransId="{8CFC1BC0-F6EF-4757-8226-B99AD58EA159}"/>
    <dgm:cxn modelId="{0C8B39CA-BD5B-4617-86AD-730B296E8436}" type="presOf" srcId="{1A5DA4FB-84E0-4672-A661-CAA78963633F}" destId="{9C6E1BD3-B5FA-40CD-BA15-F804D0889C82}" srcOrd="0" destOrd="0" presId="urn:microsoft.com/office/officeart/2005/8/layout/venn1"/>
    <dgm:cxn modelId="{27AC66CA-97B8-4A8A-B26B-38B98F56CC7F}" srcId="{987E7A4A-BDCF-43BE-820A-E1D56FCCD3B3}" destId="{9E06C329-543C-4B54-A132-E15F6B57B387}" srcOrd="6" destOrd="0" parTransId="{661EB782-7BEB-4952-A075-EC0C4BF847E6}" sibTransId="{3FBBDF3B-9ED5-40F6-B083-463498526902}"/>
    <dgm:cxn modelId="{272EEACA-21C2-4D8F-B0AC-F229574B5761}" srcId="{987E7A4A-BDCF-43BE-820A-E1D56FCCD3B3}" destId="{701AAE92-3560-416E-995D-383C3C083BCD}" srcOrd="0" destOrd="0" parTransId="{67CAA00D-8AC6-4CEE-B5A4-3DDBF11AEC4E}" sibTransId="{F469EA1F-7229-4CDA-B9BB-0902EB41743F}"/>
    <dgm:cxn modelId="{DEFC8CCE-EEEA-4B91-A4C8-AAA068D0EF0D}" srcId="{987E7A4A-BDCF-43BE-820A-E1D56FCCD3B3}" destId="{AEB529E1-51A0-485E-B203-7110DF1D95FC}" srcOrd="3" destOrd="0" parTransId="{53D8A43A-18DD-41E4-AAD7-3A91055FE3FF}" sibTransId="{9DE291DA-9AE2-4E3E-A40B-89E165335B24}"/>
    <dgm:cxn modelId="{50E40EDA-B17C-4465-B5A0-C03893277282}" srcId="{987E7A4A-BDCF-43BE-820A-E1D56FCCD3B3}" destId="{72472E98-6F64-4D1E-96C3-1511E4BBF4FD}" srcOrd="1" destOrd="0" parTransId="{E3B73BEC-91AB-44A9-A004-E12659BFB8F0}" sibTransId="{FFF0833B-0BF4-4934-BACE-F89F4429F59D}"/>
    <dgm:cxn modelId="{2DFF779A-316F-45B4-AB7C-BFAAE3A43991}" type="presParOf" srcId="{AB532480-0237-486A-9EA3-956E30DE8EB3}" destId="{FE0C63A8-C8D1-4717-BDFE-A4D956C0DDDD}" srcOrd="0" destOrd="0" presId="urn:microsoft.com/office/officeart/2005/8/layout/venn1"/>
    <dgm:cxn modelId="{37BFAC50-1FD9-4122-A393-0A04B358DCFC}" type="presParOf" srcId="{AB532480-0237-486A-9EA3-956E30DE8EB3}" destId="{1A63DE86-64CD-4BB1-ADB4-19B68A3C3814}" srcOrd="1" destOrd="0" presId="urn:microsoft.com/office/officeart/2005/8/layout/venn1"/>
    <dgm:cxn modelId="{7536BF87-C667-48E8-96AE-0D7257442C71}" type="presParOf" srcId="{AB532480-0237-486A-9EA3-956E30DE8EB3}" destId="{99F0C064-45FE-43FB-A50B-600EEAAC3502}" srcOrd="2" destOrd="0" presId="urn:microsoft.com/office/officeart/2005/8/layout/venn1"/>
    <dgm:cxn modelId="{48789F36-ABAE-4F90-BB38-8BED0DEEC3F2}" type="presParOf" srcId="{AB532480-0237-486A-9EA3-956E30DE8EB3}" destId="{EA381697-0D54-428B-834D-046F317D1826}" srcOrd="3" destOrd="0" presId="urn:microsoft.com/office/officeart/2005/8/layout/venn1"/>
    <dgm:cxn modelId="{37B33CFF-64EE-4685-8BA5-8AAB97DED3F3}" type="presParOf" srcId="{AB532480-0237-486A-9EA3-956E30DE8EB3}" destId="{5FAF8EFB-0B4D-4EDE-818C-E8DB843AA2C2}" srcOrd="4" destOrd="0" presId="urn:microsoft.com/office/officeart/2005/8/layout/venn1"/>
    <dgm:cxn modelId="{14E954F9-C124-4600-8F1F-E2DA07D4BA62}" type="presParOf" srcId="{AB532480-0237-486A-9EA3-956E30DE8EB3}" destId="{9C6E1BD3-B5FA-40CD-BA15-F804D0889C82}" srcOrd="5" destOrd="0" presId="urn:microsoft.com/office/officeart/2005/8/layout/venn1"/>
    <dgm:cxn modelId="{A0B493D5-7D78-4345-9701-F8D01E3C33CE}" type="presParOf" srcId="{AB532480-0237-486A-9EA3-956E30DE8EB3}" destId="{82746539-9612-44C2-BF61-FAC05795307A}" srcOrd="6" destOrd="0" presId="urn:microsoft.com/office/officeart/2005/8/layout/venn1"/>
    <dgm:cxn modelId="{6BBB48CB-A868-4F29-A7C6-8AB568B5A0C4}" type="presParOf" srcId="{AB532480-0237-486A-9EA3-956E30DE8EB3}" destId="{69B64325-07CF-45F7-88B7-CD8141715DC5}" srcOrd="7" destOrd="0" presId="urn:microsoft.com/office/officeart/2005/8/layout/venn1"/>
    <dgm:cxn modelId="{674583B9-2780-4714-AA6A-C90F792E249F}" type="presParOf" srcId="{AB532480-0237-486A-9EA3-956E30DE8EB3}" destId="{F2B1B4A3-706A-4FED-B1FD-4524768E8E1D}" srcOrd="8" destOrd="0" presId="urn:microsoft.com/office/officeart/2005/8/layout/venn1"/>
    <dgm:cxn modelId="{D3289074-7A24-4E00-9EE0-F1875662F42C}" type="presParOf" srcId="{AB532480-0237-486A-9EA3-956E30DE8EB3}" destId="{99A1A929-C986-43B0-AE99-C24B8DC23F37}" srcOrd="9" destOrd="0" presId="urn:microsoft.com/office/officeart/2005/8/layout/venn1"/>
    <dgm:cxn modelId="{4DBCE79B-A90E-4399-9FBE-40867A73CE25}" type="presParOf" srcId="{AB532480-0237-486A-9EA3-956E30DE8EB3}" destId="{D057654E-40DF-4449-80CC-883FE8309A02}" srcOrd="10" destOrd="0" presId="urn:microsoft.com/office/officeart/2005/8/layout/venn1"/>
    <dgm:cxn modelId="{DD4C45CA-57DB-488E-BA73-21330E5311EB}" type="presParOf" srcId="{AB532480-0237-486A-9EA3-956E30DE8EB3}" destId="{3993A9C8-A141-4622-98FA-9AFE877C1683}" srcOrd="11" destOrd="0" presId="urn:microsoft.com/office/officeart/2005/8/layout/venn1"/>
    <dgm:cxn modelId="{7136D354-2D24-4285-82C3-BD57C81DE932}" type="presParOf" srcId="{AB532480-0237-486A-9EA3-956E30DE8EB3}" destId="{B67AD8DB-D979-40DC-B0EB-27D50A94CD6A}" srcOrd="12" destOrd="0" presId="urn:microsoft.com/office/officeart/2005/8/layout/venn1"/>
    <dgm:cxn modelId="{40EF67B6-CDB5-400F-9657-B193B550077E}" type="presParOf" srcId="{AB532480-0237-486A-9EA3-956E30DE8EB3}" destId="{7F76C9E9-31A7-4316-A3D0-F803E8A9E98B}"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C63A8-C8D1-4717-BDFE-A4D956C0DDDD}">
      <dsp:nvSpPr>
        <dsp:cNvPr id="0" name=""/>
        <dsp:cNvSpPr/>
      </dsp:nvSpPr>
      <dsp:spPr>
        <a:xfrm>
          <a:off x="3692306" y="923545"/>
          <a:ext cx="1183125" cy="1183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A63DE86-64CD-4BB1-ADB4-19B68A3C3814}">
      <dsp:nvSpPr>
        <dsp:cNvPr id="0" name=""/>
        <dsp:cNvSpPr/>
      </dsp:nvSpPr>
      <dsp:spPr>
        <a:xfrm>
          <a:off x="3606036" y="0"/>
          <a:ext cx="1355664" cy="72548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rPr>
            <a:t>Physical</a:t>
          </a:r>
        </a:p>
      </dsp:txBody>
      <dsp:txXfrm>
        <a:off x="3606036" y="0"/>
        <a:ext cx="1355664" cy="725487"/>
      </dsp:txXfrm>
    </dsp:sp>
    <dsp:sp modelId="{99F0C064-45FE-43FB-A50B-600EEAAC3502}">
      <dsp:nvSpPr>
        <dsp:cNvPr id="0" name=""/>
        <dsp:cNvSpPr/>
      </dsp:nvSpPr>
      <dsp:spPr>
        <a:xfrm>
          <a:off x="4039356" y="1090407"/>
          <a:ext cx="1183125" cy="1183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A381697-0D54-428B-834D-046F317D1826}">
      <dsp:nvSpPr>
        <dsp:cNvPr id="0" name=""/>
        <dsp:cNvSpPr/>
      </dsp:nvSpPr>
      <dsp:spPr>
        <a:xfrm>
          <a:off x="5368400" y="689213"/>
          <a:ext cx="1281718" cy="7980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rPr>
            <a:t>Financial</a:t>
          </a:r>
        </a:p>
      </dsp:txBody>
      <dsp:txXfrm>
        <a:off x="5368400" y="689213"/>
        <a:ext cx="1281718" cy="798036"/>
      </dsp:txXfrm>
    </dsp:sp>
    <dsp:sp modelId="{5FAF8EFB-0B4D-4EDE-818C-E8DB843AA2C2}">
      <dsp:nvSpPr>
        <dsp:cNvPr id="0" name=""/>
        <dsp:cNvSpPr/>
      </dsp:nvSpPr>
      <dsp:spPr>
        <a:xfrm>
          <a:off x="4124640" y="1465847"/>
          <a:ext cx="1183125" cy="1183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C6E1BD3-B5FA-40CD-BA15-F804D0889C82}">
      <dsp:nvSpPr>
        <dsp:cNvPr id="0" name=""/>
        <dsp:cNvSpPr/>
      </dsp:nvSpPr>
      <dsp:spPr>
        <a:xfrm>
          <a:off x="5491642" y="1704895"/>
          <a:ext cx="1257070" cy="8524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rPr>
            <a:t>Relationships</a:t>
          </a:r>
        </a:p>
      </dsp:txBody>
      <dsp:txXfrm>
        <a:off x="5491642" y="1704895"/>
        <a:ext cx="1257070" cy="852447"/>
      </dsp:txXfrm>
    </dsp:sp>
    <dsp:sp modelId="{82746539-9612-44C2-BF61-FAC05795307A}">
      <dsp:nvSpPr>
        <dsp:cNvPr id="0" name=""/>
        <dsp:cNvSpPr/>
      </dsp:nvSpPr>
      <dsp:spPr>
        <a:xfrm>
          <a:off x="3884564" y="1766925"/>
          <a:ext cx="1183125" cy="1183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9B64325-07CF-45F7-88B7-CD8141715DC5}">
      <dsp:nvSpPr>
        <dsp:cNvPr id="0" name=""/>
        <dsp:cNvSpPr/>
      </dsp:nvSpPr>
      <dsp:spPr>
        <a:xfrm>
          <a:off x="4949376" y="2847538"/>
          <a:ext cx="1355664" cy="7798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rPr>
            <a:t>Emotions</a:t>
          </a:r>
        </a:p>
      </dsp:txBody>
      <dsp:txXfrm>
        <a:off x="4949376" y="2847538"/>
        <a:ext cx="1355664" cy="779899"/>
      </dsp:txXfrm>
    </dsp:sp>
    <dsp:sp modelId="{F2B1B4A3-706A-4FED-B1FD-4524768E8E1D}">
      <dsp:nvSpPr>
        <dsp:cNvPr id="0" name=""/>
        <dsp:cNvSpPr/>
      </dsp:nvSpPr>
      <dsp:spPr>
        <a:xfrm>
          <a:off x="3500048" y="1766925"/>
          <a:ext cx="1183125" cy="1183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9A1A929-C986-43B0-AE99-C24B8DC23F37}">
      <dsp:nvSpPr>
        <dsp:cNvPr id="0" name=""/>
        <dsp:cNvSpPr/>
      </dsp:nvSpPr>
      <dsp:spPr>
        <a:xfrm>
          <a:off x="2262696" y="2847538"/>
          <a:ext cx="1355664" cy="7798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rPr>
            <a:t>Culture &amp; Belonging</a:t>
          </a:r>
        </a:p>
      </dsp:txBody>
      <dsp:txXfrm>
        <a:off x="2262696" y="2847538"/>
        <a:ext cx="1355664" cy="779899"/>
      </dsp:txXfrm>
    </dsp:sp>
    <dsp:sp modelId="{D057654E-40DF-4449-80CC-883FE8309A02}">
      <dsp:nvSpPr>
        <dsp:cNvPr id="0" name=""/>
        <dsp:cNvSpPr/>
      </dsp:nvSpPr>
      <dsp:spPr>
        <a:xfrm>
          <a:off x="3259972" y="1465847"/>
          <a:ext cx="1183125" cy="1183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993A9C8-A141-4622-98FA-9AFE877C1683}">
      <dsp:nvSpPr>
        <dsp:cNvPr id="0" name=""/>
        <dsp:cNvSpPr/>
      </dsp:nvSpPr>
      <dsp:spPr>
        <a:xfrm>
          <a:off x="1819024" y="1704895"/>
          <a:ext cx="1257070" cy="85244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rPr>
            <a:t>Work design</a:t>
          </a:r>
        </a:p>
      </dsp:txBody>
      <dsp:txXfrm>
        <a:off x="1819024" y="1704895"/>
        <a:ext cx="1257070" cy="852447"/>
      </dsp:txXfrm>
    </dsp:sp>
    <dsp:sp modelId="{B67AD8DB-D979-40DC-B0EB-27D50A94CD6A}">
      <dsp:nvSpPr>
        <dsp:cNvPr id="0" name=""/>
        <dsp:cNvSpPr/>
      </dsp:nvSpPr>
      <dsp:spPr>
        <a:xfrm>
          <a:off x="3345256" y="1090407"/>
          <a:ext cx="1183125" cy="118327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F76C9E9-31A7-4316-A3D0-F803E8A9E98B}">
      <dsp:nvSpPr>
        <dsp:cNvPr id="0" name=""/>
        <dsp:cNvSpPr/>
      </dsp:nvSpPr>
      <dsp:spPr>
        <a:xfrm>
          <a:off x="1917618" y="689213"/>
          <a:ext cx="1281718" cy="79803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bg1"/>
              </a:solidFill>
            </a:rPr>
            <a:t>Crisis Response</a:t>
          </a:r>
        </a:p>
      </dsp:txBody>
      <dsp:txXfrm>
        <a:off x="1917618" y="689213"/>
        <a:ext cx="1281718" cy="7980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F43BCB5-DF13-4184-9660-1646198EBFF7}" type="datetimeFigureOut">
              <a:rPr lang="en-GB" smtClean="0"/>
              <a:t>28/08/2024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F61483BF-8B73-45EF-8783-654E7410D355}" type="slidenum">
              <a:rPr lang="en-GB" smtClean="0"/>
              <a:t>‹#›</a:t>
            </a:fld>
            <a:endParaRPr lang="en-GB"/>
          </a:p>
        </p:txBody>
      </p:sp>
    </p:spTree>
    <p:extLst>
      <p:ext uri="{BB962C8B-B14F-4D97-AF65-F5344CB8AC3E}">
        <p14:creationId xmlns:p14="http://schemas.microsoft.com/office/powerpoint/2010/main" val="238745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631613-64D7-4924-97A3-6526BC8CEB61}" type="datetimeFigureOut">
              <a:rPr lang="en-GB" smtClean="0"/>
              <a:t>28/08/2024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F188E4E-6F79-4D24-9D2A-CBDDABDE2EFE}" type="slidenum">
              <a:rPr lang="en-GB" smtClean="0"/>
              <a:t>‹#›</a:t>
            </a:fld>
            <a:endParaRPr lang="en-GB"/>
          </a:p>
        </p:txBody>
      </p:sp>
    </p:spTree>
    <p:extLst>
      <p:ext uri="{BB962C8B-B14F-4D97-AF65-F5344CB8AC3E}">
        <p14:creationId xmlns:p14="http://schemas.microsoft.com/office/powerpoint/2010/main" val="420221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presentation was automatically generated by PowerPoint Copilot based on content found in this document:
https://balfourbeatty-my.sharepoint.com/personal/james_beestone_balfourbeatty_com/_layouts/15/Doc.aspx?sourcedoc=%7BABD7700D-2024-44BF-847B-748E071983D9%7D&amp;file=Mental%20Health%20Framework%20for%20Construction.docx&amp;action=default&amp;mobileredirect=true&amp;DefaultItemOpen=1
AI-generated content may be incorrect.</a:t>
            </a:r>
          </a:p>
        </p:txBody>
      </p:sp>
      <p:sp>
        <p:nvSpPr>
          <p:cNvPr id="4" name="Slide Number Placeholder 3"/>
          <p:cNvSpPr>
            <a:spLocks noGrp="1"/>
          </p:cNvSpPr>
          <p:nvPr>
            <p:ph type="sldNum" sz="quarter" idx="5"/>
          </p:nvPr>
        </p:nvSpPr>
        <p:spPr/>
        <p:txBody>
          <a:bodyPr/>
          <a:lstStyle/>
          <a:p>
            <a:fld id="{7F188E4E-6F79-4D24-9D2A-CBDDABDE2EFE}" type="slidenum">
              <a:rPr lang="en-GB" smtClean="0"/>
              <a:t>1</a:t>
            </a:fld>
            <a:endParaRPr lang="en-GB"/>
          </a:p>
        </p:txBody>
      </p:sp>
    </p:spTree>
    <p:extLst>
      <p:ext uri="{BB962C8B-B14F-4D97-AF65-F5344CB8AC3E}">
        <p14:creationId xmlns:p14="http://schemas.microsoft.com/office/powerpoint/2010/main" val="2532275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discusses work design and culture, including transparency and accountability, and a forum for feedback. Support is extended through the supply chain and is site-based. There are also sport and team opportunities, such as construction sport, green man walking, and darts.
Original Content:
o   Work design and culture
o   Transparency and accountability
o   Forum for feedback
o   Support extended through supply chain so that it is site based rather than organisation based
o   Sport/Team opportunities – Construction Sport
o   Walking – Green Man Walking
o   Darts ??
</a:t>
            </a:r>
          </a:p>
        </p:txBody>
      </p:sp>
      <p:sp>
        <p:nvSpPr>
          <p:cNvPr id="4" name="Slide Number Placeholder 3"/>
          <p:cNvSpPr>
            <a:spLocks noGrp="1"/>
          </p:cNvSpPr>
          <p:nvPr>
            <p:ph type="sldNum" sz="quarter" idx="5"/>
          </p:nvPr>
        </p:nvSpPr>
        <p:spPr/>
        <p:txBody>
          <a:bodyPr/>
          <a:lstStyle/>
          <a:p>
            <a:fld id="{7F188E4E-6F79-4D24-9D2A-CBDDABDE2EFE}" type="slidenum">
              <a:rPr lang="en-GB" smtClean="0"/>
              <a:t>14</a:t>
            </a:fld>
            <a:endParaRPr lang="en-GB"/>
          </a:p>
        </p:txBody>
      </p:sp>
    </p:spTree>
    <p:extLst>
      <p:ext uri="{BB962C8B-B14F-4D97-AF65-F5344CB8AC3E}">
        <p14:creationId xmlns:p14="http://schemas.microsoft.com/office/powerpoint/2010/main" val="330134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presentation, we will be discussing crisis response and direct support on mental health. These are important topics that require our attention and action.
Original Content:
o   Crisis response
o   Direct support on mental health
</a:t>
            </a:r>
          </a:p>
        </p:txBody>
      </p:sp>
      <p:sp>
        <p:nvSpPr>
          <p:cNvPr id="4" name="Slide Number Placeholder 3"/>
          <p:cNvSpPr>
            <a:spLocks noGrp="1"/>
          </p:cNvSpPr>
          <p:nvPr>
            <p:ph type="sldNum" sz="quarter" idx="5"/>
          </p:nvPr>
        </p:nvSpPr>
        <p:spPr/>
        <p:txBody>
          <a:bodyPr/>
          <a:lstStyle/>
          <a:p>
            <a:fld id="{7F188E4E-6F79-4D24-9D2A-CBDDABDE2EFE}" type="slidenum">
              <a:rPr lang="en-GB" smtClean="0"/>
              <a:t>15</a:t>
            </a:fld>
            <a:endParaRPr lang="en-GB"/>
          </a:p>
        </p:txBody>
      </p:sp>
    </p:spTree>
    <p:extLst>
      <p:ext uri="{BB962C8B-B14F-4D97-AF65-F5344CB8AC3E}">
        <p14:creationId xmlns:p14="http://schemas.microsoft.com/office/powerpoint/2010/main" val="214964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188E4E-6F79-4D24-9D2A-CBDDABDE2EFE}" type="slidenum">
              <a:rPr lang="en-GB" smtClean="0"/>
              <a:t>2</a:t>
            </a:fld>
            <a:endParaRPr lang="en-GB"/>
          </a:p>
        </p:txBody>
      </p:sp>
    </p:spTree>
    <p:extLst>
      <p:ext uri="{BB962C8B-B14F-4D97-AF65-F5344CB8AC3E}">
        <p14:creationId xmlns:p14="http://schemas.microsoft.com/office/powerpoint/2010/main" val="16036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discusses the challenges and opportunities of project-based work, including the impact of uncertainty and the need to mitigate peak periods for workers. It also covers the changing workforce and demographics, as well as the differing requirements for workers based on their location.
Original Content:
o   Project based working is about change – positive and challenge to include impact of uncertainty and how to mitigate peak periods for workers when they may experience threat-based responses.
o   Opportunities and challenges of working patterns and that whilst individuals may prefer shift work, for example, there is a responsibility to support risk mitigation for negative impact as well as flexibility gains.
o   Changing workforce and demographics – increasing gender diversity and recognising increasing neuro diversity, ageing profile – chronic health conditions and digital exclusion
o   Differing requirements for those working onsite versus office based versus home based and travelling
</a:t>
            </a:r>
          </a:p>
        </p:txBody>
      </p:sp>
      <p:sp>
        <p:nvSpPr>
          <p:cNvPr id="4" name="Slide Number Placeholder 3"/>
          <p:cNvSpPr>
            <a:spLocks noGrp="1"/>
          </p:cNvSpPr>
          <p:nvPr>
            <p:ph type="sldNum" sz="quarter" idx="5"/>
          </p:nvPr>
        </p:nvSpPr>
        <p:spPr/>
        <p:txBody>
          <a:bodyPr/>
          <a:lstStyle/>
          <a:p>
            <a:fld id="{7F188E4E-6F79-4D24-9D2A-CBDDABDE2EFE}" type="slidenum">
              <a:rPr lang="en-GB" smtClean="0"/>
              <a:t>3</a:t>
            </a:fld>
            <a:endParaRPr lang="en-GB"/>
          </a:p>
        </p:txBody>
      </p:sp>
    </p:spTree>
    <p:extLst>
      <p:ext uri="{BB962C8B-B14F-4D97-AF65-F5344CB8AC3E}">
        <p14:creationId xmlns:p14="http://schemas.microsoft.com/office/powerpoint/2010/main" val="322561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Agenda
* Introduction
* Dimension 1: Physical Safety
* Dimension 2: Financial Safety
* Dimension 3: Relationship Safety
* Dimension 4: Emotional Safety
* Dimension 5: Belonging and Sense of Purpose
* Dimension 6: Work Design and Culture
* Dimension 7: Crisis Response
</a:t>
            </a:r>
          </a:p>
        </p:txBody>
      </p:sp>
      <p:sp>
        <p:nvSpPr>
          <p:cNvPr id="4" name="Slide Number Placeholder 3"/>
          <p:cNvSpPr>
            <a:spLocks noGrp="1"/>
          </p:cNvSpPr>
          <p:nvPr>
            <p:ph type="sldNum" sz="quarter" idx="5"/>
          </p:nvPr>
        </p:nvSpPr>
        <p:spPr/>
        <p:txBody>
          <a:bodyPr/>
          <a:lstStyle/>
          <a:p>
            <a:fld id="{7F188E4E-6F79-4D24-9D2A-CBDDABDE2EFE}" type="slidenum">
              <a:rPr lang="en-GB" smtClean="0"/>
              <a:t>8</a:t>
            </a:fld>
            <a:endParaRPr lang="en-GB"/>
          </a:p>
        </p:txBody>
      </p:sp>
    </p:spTree>
    <p:extLst>
      <p:ext uri="{BB962C8B-B14F-4D97-AF65-F5344CB8AC3E}">
        <p14:creationId xmlns:p14="http://schemas.microsoft.com/office/powerpoint/2010/main" val="2123935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covers the various measures taken to ensure the well-being of workers, including physical safety, access to basic needs, health support, and language support. A case study of Jim is also included.
Original Content:
o   Physical safety
o   Access to food, water, temperature-controlled areas, quiet, sleep, health conditions and substance misuse
o   Site based screening and direct support – running clinics on fit for role medicals and invite in screening with low uptake i.e. prostrate/heart/diabetes
o   Scale and sign-post to local services
o   Workers with English as a second language/non-English speaking – can be the Supervisor is bi-lingual and is trained in and required to provide information on access to key services/training
o   Jim’s case study
</a:t>
            </a:r>
          </a:p>
        </p:txBody>
      </p:sp>
      <p:sp>
        <p:nvSpPr>
          <p:cNvPr id="4" name="Slide Number Placeholder 3"/>
          <p:cNvSpPr>
            <a:spLocks noGrp="1"/>
          </p:cNvSpPr>
          <p:nvPr>
            <p:ph type="sldNum" sz="quarter" idx="5"/>
          </p:nvPr>
        </p:nvSpPr>
        <p:spPr/>
        <p:txBody>
          <a:bodyPr/>
          <a:lstStyle/>
          <a:p>
            <a:fld id="{7F188E4E-6F79-4D24-9D2A-CBDDABDE2EFE}" type="slidenum">
              <a:rPr lang="en-GB" smtClean="0"/>
              <a:t>9</a:t>
            </a:fld>
            <a:endParaRPr lang="en-GB"/>
          </a:p>
        </p:txBody>
      </p:sp>
    </p:spTree>
    <p:extLst>
      <p:ext uri="{BB962C8B-B14F-4D97-AF65-F5344CB8AC3E}">
        <p14:creationId xmlns:p14="http://schemas.microsoft.com/office/powerpoint/2010/main" val="30695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covers the topics of financial safety and literacy. We ensure timely payments and support for your next contract. We also provide advice and support for financial literacy development, including a case study for practical application.
Original Content:
o   Financial safety
o   Payment on time, next contract, supporting through project end into next contract
o   Financial literacy development and advice/support (Case study)
</a:t>
            </a:r>
          </a:p>
        </p:txBody>
      </p:sp>
      <p:sp>
        <p:nvSpPr>
          <p:cNvPr id="4" name="Slide Number Placeholder 3"/>
          <p:cNvSpPr>
            <a:spLocks noGrp="1"/>
          </p:cNvSpPr>
          <p:nvPr>
            <p:ph type="sldNum" sz="quarter" idx="5"/>
          </p:nvPr>
        </p:nvSpPr>
        <p:spPr/>
        <p:txBody>
          <a:bodyPr/>
          <a:lstStyle/>
          <a:p>
            <a:fld id="{7F188E4E-6F79-4D24-9D2A-CBDDABDE2EFE}" type="slidenum">
              <a:rPr lang="en-GB" smtClean="0"/>
              <a:t>10</a:t>
            </a:fld>
            <a:endParaRPr lang="en-GB"/>
          </a:p>
        </p:txBody>
      </p:sp>
    </p:spTree>
    <p:extLst>
      <p:ext uri="{BB962C8B-B14F-4D97-AF65-F5344CB8AC3E}">
        <p14:creationId xmlns:p14="http://schemas.microsoft.com/office/powerpoint/2010/main" val="274267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project, we aim to support key relationships by ensuring relationship safety, providing access to Wi-Fi and quiet space to connect with home, providing cultural support, and including family in events. We can also look to other sectors, such as the army, for ways to connect partners.
Original Content:
o   Relationship safety
o   Things to support key relationships through project (local working, access to wi-fi and quiet space to connect with home regularly, cultural support through conversations and valuing of relationships, include family in events/invite to site)
o   Look to other sectors potentially for learning i.e. army connecting partners
</a:t>
            </a:r>
          </a:p>
        </p:txBody>
      </p:sp>
      <p:sp>
        <p:nvSpPr>
          <p:cNvPr id="4" name="Slide Number Placeholder 3"/>
          <p:cNvSpPr>
            <a:spLocks noGrp="1"/>
          </p:cNvSpPr>
          <p:nvPr>
            <p:ph type="sldNum" sz="quarter" idx="5"/>
          </p:nvPr>
        </p:nvSpPr>
        <p:spPr/>
        <p:txBody>
          <a:bodyPr/>
          <a:lstStyle/>
          <a:p>
            <a:fld id="{7F188E4E-6F79-4D24-9D2A-CBDDABDE2EFE}" type="slidenum">
              <a:rPr lang="en-GB" smtClean="0"/>
              <a:t>11</a:t>
            </a:fld>
            <a:endParaRPr lang="en-GB"/>
          </a:p>
        </p:txBody>
      </p:sp>
    </p:spTree>
    <p:extLst>
      <p:ext uri="{BB962C8B-B14F-4D97-AF65-F5344CB8AC3E}">
        <p14:creationId xmlns:p14="http://schemas.microsoft.com/office/powerpoint/2010/main" val="3881401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discusses the importance of emotional safety and mental health literacy. It covers training on mental health awareness, respect and inclusion, and a case study on the limitations of a single multi-use room. These are all important factors in creating a safe and inclusive environment.
Original Content:
o   Emotional safety
o   Mental health literacy - training on mental health awareness and being able to identify and
o   Behaviours and skills – respect and inclusion
o   Case study – not having one multi-use room and saying it meets all needs
</a:t>
            </a:r>
          </a:p>
        </p:txBody>
      </p:sp>
      <p:sp>
        <p:nvSpPr>
          <p:cNvPr id="4" name="Slide Number Placeholder 3"/>
          <p:cNvSpPr>
            <a:spLocks noGrp="1"/>
          </p:cNvSpPr>
          <p:nvPr>
            <p:ph type="sldNum" sz="quarter" idx="5"/>
          </p:nvPr>
        </p:nvSpPr>
        <p:spPr/>
        <p:txBody>
          <a:bodyPr/>
          <a:lstStyle/>
          <a:p>
            <a:fld id="{7F188E4E-6F79-4D24-9D2A-CBDDABDE2EFE}" type="slidenum">
              <a:rPr lang="en-GB" smtClean="0"/>
              <a:t>12</a:t>
            </a:fld>
            <a:endParaRPr lang="en-GB"/>
          </a:p>
        </p:txBody>
      </p:sp>
    </p:spTree>
    <p:extLst>
      <p:ext uri="{BB962C8B-B14F-4D97-AF65-F5344CB8AC3E}">
        <p14:creationId xmlns:p14="http://schemas.microsoft.com/office/powerpoint/2010/main" val="35275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slide, we will discuss the importance of belonging and leadership in the workplace. We will explore how creating a sense of purpose, effective induction, positive leadership behaviours, and implementing mentoring, buddying, and small group programs can increase employee satisfaction and productivity. We will also look at NASA as an example of an organization that has successfully implemented these practices.
Original Content:
o   Belonging and sense of purpose
o   Induction and leadership behaviours
o   Mentoring/Buddying/Creating small groups (especially Apprentices but think about all those working onsite)
o   NASA example
</a:t>
            </a:r>
          </a:p>
        </p:txBody>
      </p:sp>
      <p:sp>
        <p:nvSpPr>
          <p:cNvPr id="4" name="Slide Number Placeholder 3"/>
          <p:cNvSpPr>
            <a:spLocks noGrp="1"/>
          </p:cNvSpPr>
          <p:nvPr>
            <p:ph type="sldNum" sz="quarter" idx="5"/>
          </p:nvPr>
        </p:nvSpPr>
        <p:spPr/>
        <p:txBody>
          <a:bodyPr/>
          <a:lstStyle/>
          <a:p>
            <a:fld id="{7F188E4E-6F79-4D24-9D2A-CBDDABDE2EFE}" type="slidenum">
              <a:rPr lang="en-GB" smtClean="0"/>
              <a:t>13</a:t>
            </a:fld>
            <a:endParaRPr lang="en-GB"/>
          </a:p>
        </p:txBody>
      </p:sp>
    </p:spTree>
    <p:extLst>
      <p:ext uri="{BB962C8B-B14F-4D97-AF65-F5344CB8AC3E}">
        <p14:creationId xmlns:p14="http://schemas.microsoft.com/office/powerpoint/2010/main" val="3552061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8" name="Picture 7" descr="A picture containing indoor, person, underpants&#10;&#10;Description automatically generated">
            <a:extLst>
              <a:ext uri="{FF2B5EF4-FFF2-40B4-BE49-F238E27FC236}">
                <a16:creationId xmlns:a16="http://schemas.microsoft.com/office/drawing/2014/main" id="{C1D20AC2-D120-7446-8E79-04B51407BF4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146424" y="0"/>
            <a:ext cx="5997575" cy="5143500"/>
          </a:xfrm>
          <a:prstGeom prst="rect">
            <a:avLst/>
          </a:prstGeom>
        </p:spPr>
      </p:pic>
      <p:sp>
        <p:nvSpPr>
          <p:cNvPr id="4" name="Rectangle 3">
            <a:extLst>
              <a:ext uri="{FF2B5EF4-FFF2-40B4-BE49-F238E27FC236}">
                <a16:creationId xmlns:a16="http://schemas.microsoft.com/office/drawing/2014/main" id="{05941D7F-4C25-4440-A845-1F2367106EE6}"/>
              </a:ext>
            </a:extLst>
          </p:cNvPr>
          <p:cNvSpPr/>
          <p:nvPr userDrawn="1"/>
        </p:nvSpPr>
        <p:spPr>
          <a:xfrm>
            <a:off x="287338" y="1871334"/>
            <a:ext cx="4284662" cy="32918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7">
            <a:extLst>
              <a:ext uri="{FF2B5EF4-FFF2-40B4-BE49-F238E27FC236}">
                <a16:creationId xmlns:a16="http://schemas.microsoft.com/office/drawing/2014/main" id="{5BE89558-C86F-994E-880D-1C573D3E1F70}"/>
              </a:ext>
            </a:extLst>
          </p:cNvPr>
          <p:cNvSpPr>
            <a:spLocks noGrp="1"/>
          </p:cNvSpPr>
          <p:nvPr>
            <p:ph type="body" sz="quarter" idx="11" hasCustomPrompt="1"/>
          </p:nvPr>
        </p:nvSpPr>
        <p:spPr bwMode="grayWhite">
          <a:xfrm>
            <a:off x="576263" y="4662002"/>
            <a:ext cx="3706812" cy="193117"/>
          </a:xfrm>
        </p:spPr>
        <p:txBody>
          <a:bodyPr>
            <a:normAutofit/>
          </a:bodyPr>
          <a:lstStyle>
            <a:lvl1pPr>
              <a:buNone/>
              <a:defRPr sz="12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dirty="0"/>
              <a:t>Click to add date</a:t>
            </a:r>
          </a:p>
        </p:txBody>
      </p:sp>
      <p:sp>
        <p:nvSpPr>
          <p:cNvPr id="18" name="Title 1">
            <a:extLst>
              <a:ext uri="{FF2B5EF4-FFF2-40B4-BE49-F238E27FC236}">
                <a16:creationId xmlns:a16="http://schemas.microsoft.com/office/drawing/2014/main" id="{7BB6FA5B-7EA0-F94A-AE42-DF485277176D}"/>
              </a:ext>
            </a:extLst>
          </p:cNvPr>
          <p:cNvSpPr>
            <a:spLocks noGrp="1"/>
          </p:cNvSpPr>
          <p:nvPr>
            <p:ph type="title"/>
          </p:nvPr>
        </p:nvSpPr>
        <p:spPr bwMode="grayWhite">
          <a:xfrm>
            <a:off x="576264" y="2140050"/>
            <a:ext cx="3706812" cy="863399"/>
          </a:xfrm>
        </p:spPr>
        <p:txBody>
          <a:bodyPr/>
          <a:lstStyle>
            <a:lvl1pPr>
              <a:defRPr sz="2800">
                <a:solidFill>
                  <a:schemeClr val="bg1"/>
                </a:solidFill>
              </a:defRPr>
            </a:lvl1pPr>
          </a:lstStyle>
          <a:p>
            <a:r>
              <a:rPr lang="en-GB"/>
              <a:t>Click to edit Master title style</a:t>
            </a:r>
            <a:endParaRPr lang="en-US" dirty="0"/>
          </a:p>
        </p:txBody>
      </p:sp>
      <p:sp>
        <p:nvSpPr>
          <p:cNvPr id="19" name="Text Placeholder 7">
            <a:extLst>
              <a:ext uri="{FF2B5EF4-FFF2-40B4-BE49-F238E27FC236}">
                <a16:creationId xmlns:a16="http://schemas.microsoft.com/office/drawing/2014/main" id="{B51E2FA8-28A6-8B4F-B306-37513BDF467C}"/>
              </a:ext>
            </a:extLst>
          </p:cNvPr>
          <p:cNvSpPr>
            <a:spLocks noGrp="1"/>
          </p:cNvSpPr>
          <p:nvPr>
            <p:ph type="body" sz="quarter" idx="10" hasCustomPrompt="1"/>
          </p:nvPr>
        </p:nvSpPr>
        <p:spPr bwMode="grayWhite">
          <a:xfrm>
            <a:off x="576263" y="3188464"/>
            <a:ext cx="3706812" cy="920397"/>
          </a:xfrm>
        </p:spPr>
        <p:txBody>
          <a:bodyPr>
            <a:normAutofit/>
          </a:bodyPr>
          <a:lstStyle>
            <a:lvl1pPr>
              <a:buNone/>
              <a:defRPr sz="1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dirty="0"/>
              <a:t>Click to add subtitle</a:t>
            </a:r>
          </a:p>
        </p:txBody>
      </p:sp>
      <p:pic>
        <p:nvPicPr>
          <p:cNvPr id="13" name="Picture 12" descr="A picture containing drawing&#10;&#10;Description automatically generated">
            <a:extLst>
              <a:ext uri="{FF2B5EF4-FFF2-40B4-BE49-F238E27FC236}">
                <a16:creationId xmlns:a16="http://schemas.microsoft.com/office/drawing/2014/main" id="{3557EFFC-B7BF-0D48-A10D-7F33C95DC1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58" y="39847"/>
            <a:ext cx="1980000" cy="645415"/>
          </a:xfrm>
          <a:prstGeom prst="rect">
            <a:avLst/>
          </a:prstGeom>
        </p:spPr>
      </p:pic>
    </p:spTree>
    <p:extLst>
      <p:ext uri="{BB962C8B-B14F-4D97-AF65-F5344CB8AC3E}">
        <p14:creationId xmlns:p14="http://schemas.microsoft.com/office/powerpoint/2010/main" val="1566451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F)">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5DC5D-7C90-A344-8DBA-D50B61588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296"/>
          <a:stretch/>
        </p:blipFill>
        <p:spPr>
          <a:xfrm>
            <a:off x="3146424" y="788987"/>
            <a:ext cx="5997576" cy="4067175"/>
          </a:xfrm>
          <a:prstGeom prst="rect">
            <a:avLst/>
          </a:prstGeom>
        </p:spPr>
      </p:pic>
      <p:sp>
        <p:nvSpPr>
          <p:cNvPr id="6" name="Rectangle 5">
            <a:extLst>
              <a:ext uri="{FF2B5EF4-FFF2-40B4-BE49-F238E27FC236}">
                <a16:creationId xmlns:a16="http://schemas.microsoft.com/office/drawing/2014/main" id="{5C4B3353-3E6D-7E40-8C69-709A385D6A51}"/>
              </a:ext>
            </a:extLst>
          </p:cNvPr>
          <p:cNvSpPr/>
          <p:nvPr userDrawn="1"/>
        </p:nvSpPr>
        <p:spPr>
          <a:xfrm>
            <a:off x="-1" y="1851025"/>
            <a:ext cx="4572000" cy="22674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578BC2FE-20E4-EE4D-8BF9-0A2B2C6A34CC}"/>
              </a:ext>
            </a:extLst>
          </p:cNvPr>
          <p:cNvSpPr>
            <a:spLocks noGrp="1"/>
          </p:cNvSpPr>
          <p:nvPr>
            <p:ph type="title" hasCustomPrompt="1"/>
          </p:nvPr>
        </p:nvSpPr>
        <p:spPr>
          <a:xfrm>
            <a:off x="287338" y="2209244"/>
            <a:ext cx="3995736" cy="369332"/>
          </a:xfrm>
        </p:spPr>
        <p:txBody>
          <a:bodyPr/>
          <a:lstStyle>
            <a:lvl1pPr>
              <a:defRPr sz="2400" b="0">
                <a:solidFill>
                  <a:schemeClr val="tx2"/>
                </a:solidFill>
              </a:defRPr>
            </a:lvl1pPr>
          </a:lstStyle>
          <a:p>
            <a:r>
              <a:rPr lang="en-GB" dirty="0"/>
              <a:t>Click to edit divider title</a:t>
            </a:r>
            <a:endParaRPr lang="en-US" dirty="0"/>
          </a:p>
        </p:txBody>
      </p:sp>
      <p:cxnSp>
        <p:nvCxnSpPr>
          <p:cNvPr id="9" name="Straight Connector 8">
            <a:extLst>
              <a:ext uri="{FF2B5EF4-FFF2-40B4-BE49-F238E27FC236}">
                <a16:creationId xmlns:a16="http://schemas.microsoft.com/office/drawing/2014/main" id="{D0820F07-C5F5-0A4F-B08F-73F5AD050653}"/>
              </a:ext>
            </a:extLst>
          </p:cNvPr>
          <p:cNvCxnSpPr>
            <a:cxnSpLocks/>
          </p:cNvCxnSpPr>
          <p:nvPr userDrawn="1"/>
        </p:nvCxnSpPr>
        <p:spPr>
          <a:xfrm>
            <a:off x="287338" y="2105616"/>
            <a:ext cx="39957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FE2DE7D-9AFE-D94E-8A1C-1225D46C0382}"/>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8" name="Picture 7" descr="A picture containing drawing&#10;&#10;Description automatically generated">
            <a:extLst>
              <a:ext uri="{FF2B5EF4-FFF2-40B4-BE49-F238E27FC236}">
                <a16:creationId xmlns:a16="http://schemas.microsoft.com/office/drawing/2014/main" id="{B89C1029-FF52-BD43-92D5-211BE6D571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cxnSp>
        <p:nvCxnSpPr>
          <p:cNvPr id="11" name="Straight Connector 10">
            <a:extLst>
              <a:ext uri="{FF2B5EF4-FFF2-40B4-BE49-F238E27FC236}">
                <a16:creationId xmlns:a16="http://schemas.microsoft.com/office/drawing/2014/main" id="{4E72B9D2-F875-7E4B-AA2A-DD72AA59BD46}"/>
              </a:ext>
            </a:extLst>
          </p:cNvPr>
          <p:cNvCxnSpPr>
            <a:cxnSpLocks/>
          </p:cNvCxnSpPr>
          <p:nvPr userDrawn="1"/>
        </p:nvCxnSpPr>
        <p:spPr>
          <a:xfrm>
            <a:off x="287338" y="606154"/>
            <a:ext cx="8569987"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77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5DC5D-7C90-A344-8DBA-D50B61588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296"/>
          <a:stretch/>
        </p:blipFill>
        <p:spPr>
          <a:xfrm>
            <a:off x="3146424" y="788987"/>
            <a:ext cx="5997576" cy="4067175"/>
          </a:xfrm>
          <a:prstGeom prst="rect">
            <a:avLst/>
          </a:prstGeom>
        </p:spPr>
      </p:pic>
      <p:sp>
        <p:nvSpPr>
          <p:cNvPr id="6" name="Rectangle 5">
            <a:extLst>
              <a:ext uri="{FF2B5EF4-FFF2-40B4-BE49-F238E27FC236}">
                <a16:creationId xmlns:a16="http://schemas.microsoft.com/office/drawing/2014/main" id="{5C4B3353-3E6D-7E40-8C69-709A385D6A51}"/>
              </a:ext>
            </a:extLst>
          </p:cNvPr>
          <p:cNvSpPr/>
          <p:nvPr userDrawn="1"/>
        </p:nvSpPr>
        <p:spPr>
          <a:xfrm>
            <a:off x="-1" y="1851025"/>
            <a:ext cx="4572000" cy="22674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F093E13-C9AD-E44D-B9C0-A335B9A44071}"/>
              </a:ext>
            </a:extLst>
          </p:cNvPr>
          <p:cNvSpPr>
            <a:spLocks noGrp="1"/>
          </p:cNvSpPr>
          <p:nvPr>
            <p:ph type="title" hasCustomPrompt="1"/>
          </p:nvPr>
        </p:nvSpPr>
        <p:spPr>
          <a:xfrm>
            <a:off x="287338" y="2209244"/>
            <a:ext cx="3995736" cy="369332"/>
          </a:xfrm>
        </p:spPr>
        <p:txBody>
          <a:bodyPr/>
          <a:lstStyle>
            <a:lvl1pPr>
              <a:defRPr sz="2400" b="0">
                <a:solidFill>
                  <a:schemeClr val="bg1"/>
                </a:solidFill>
              </a:defRPr>
            </a:lvl1pPr>
          </a:lstStyle>
          <a:p>
            <a:r>
              <a:rPr lang="en-GB" dirty="0"/>
              <a:t>Click to edit divider title</a:t>
            </a:r>
            <a:endParaRPr lang="en-US" dirty="0"/>
          </a:p>
        </p:txBody>
      </p:sp>
      <p:cxnSp>
        <p:nvCxnSpPr>
          <p:cNvPr id="9" name="Straight Connector 8">
            <a:extLst>
              <a:ext uri="{FF2B5EF4-FFF2-40B4-BE49-F238E27FC236}">
                <a16:creationId xmlns:a16="http://schemas.microsoft.com/office/drawing/2014/main" id="{EDB1A233-8C78-934A-B09F-4965269FDAB3}"/>
              </a:ext>
            </a:extLst>
          </p:cNvPr>
          <p:cNvCxnSpPr>
            <a:cxnSpLocks/>
          </p:cNvCxnSpPr>
          <p:nvPr userDrawn="1"/>
        </p:nvCxnSpPr>
        <p:spPr>
          <a:xfrm>
            <a:off x="287338" y="2105616"/>
            <a:ext cx="399573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1DA9272-5BEE-CD4E-BCFB-3D1556193068}"/>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8" name="Picture 7" descr="A picture containing drawing&#10;&#10;Description automatically generated">
            <a:extLst>
              <a:ext uri="{FF2B5EF4-FFF2-40B4-BE49-F238E27FC236}">
                <a16:creationId xmlns:a16="http://schemas.microsoft.com/office/drawing/2014/main" id="{E01E11E1-90CF-FF4F-AADC-ADE78763A7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cxnSp>
        <p:nvCxnSpPr>
          <p:cNvPr id="11" name="Straight Connector 10">
            <a:extLst>
              <a:ext uri="{FF2B5EF4-FFF2-40B4-BE49-F238E27FC236}">
                <a16:creationId xmlns:a16="http://schemas.microsoft.com/office/drawing/2014/main" id="{BDB225B0-5D23-E841-83DA-D994991BAC25}"/>
              </a:ext>
            </a:extLst>
          </p:cNvPr>
          <p:cNvCxnSpPr>
            <a:cxnSpLocks/>
          </p:cNvCxnSpPr>
          <p:nvPr userDrawn="1"/>
        </p:nvCxnSpPr>
        <p:spPr>
          <a:xfrm>
            <a:off x="287338" y="606154"/>
            <a:ext cx="8569987"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569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F6579DD-0CDF-B84C-B7F4-FB9E5068F8D6}"/>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6" name="Picture 5" descr="A picture containing drawing&#10;&#10;Description automatically generated">
            <a:extLst>
              <a:ext uri="{FF2B5EF4-FFF2-40B4-BE49-F238E27FC236}">
                <a16:creationId xmlns:a16="http://schemas.microsoft.com/office/drawing/2014/main" id="{68DD6D62-F165-C74B-AC8B-2113A111DC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
        <p:nvSpPr>
          <p:cNvPr id="8" name="Title 1">
            <a:extLst>
              <a:ext uri="{FF2B5EF4-FFF2-40B4-BE49-F238E27FC236}">
                <a16:creationId xmlns:a16="http://schemas.microsoft.com/office/drawing/2014/main" id="{2028504D-2518-4840-84A4-CF128A664DD0}"/>
              </a:ext>
            </a:extLst>
          </p:cNvPr>
          <p:cNvSpPr>
            <a:spLocks noGrp="1"/>
          </p:cNvSpPr>
          <p:nvPr>
            <p:ph type="title" hasCustomPrompt="1"/>
          </p:nvPr>
        </p:nvSpPr>
        <p:spPr>
          <a:xfrm>
            <a:off x="287338" y="2209244"/>
            <a:ext cx="4284662" cy="369332"/>
          </a:xfrm>
        </p:spPr>
        <p:txBody>
          <a:bodyPr/>
          <a:lstStyle>
            <a:lvl1pPr>
              <a:defRPr sz="2400" b="0">
                <a:solidFill>
                  <a:schemeClr val="accent1"/>
                </a:solidFill>
              </a:defRPr>
            </a:lvl1pPr>
          </a:lstStyle>
          <a:p>
            <a:r>
              <a:rPr lang="en-GB" dirty="0"/>
              <a:t>Click to edit divider title</a:t>
            </a:r>
            <a:endParaRPr lang="en-US" dirty="0"/>
          </a:p>
        </p:txBody>
      </p:sp>
      <p:cxnSp>
        <p:nvCxnSpPr>
          <p:cNvPr id="10" name="Straight Connector 9">
            <a:extLst>
              <a:ext uri="{FF2B5EF4-FFF2-40B4-BE49-F238E27FC236}">
                <a16:creationId xmlns:a16="http://schemas.microsoft.com/office/drawing/2014/main" id="{25C5CEBD-2315-9540-ABCF-64069836F8F5}"/>
              </a:ext>
            </a:extLst>
          </p:cNvPr>
          <p:cNvCxnSpPr>
            <a:cxnSpLocks/>
          </p:cNvCxnSpPr>
          <p:nvPr userDrawn="1"/>
        </p:nvCxnSpPr>
        <p:spPr>
          <a:xfrm>
            <a:off x="287338" y="2105616"/>
            <a:ext cx="428466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54E9F84-A7DC-9147-9FE3-4878CE9EC1CF}"/>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784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8567738"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2AB497-9CDD-6045-8F53-D0B2056DDF19}"/>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7" name="Picture 6" descr="A picture containing drawing&#10;&#10;Description automatically generated">
            <a:extLst>
              <a:ext uri="{FF2B5EF4-FFF2-40B4-BE49-F238E27FC236}">
                <a16:creationId xmlns:a16="http://schemas.microsoft.com/office/drawing/2014/main" id="{4BDD4D8A-C2C1-4048-9C02-4EF0DC52DD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3818583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takeawa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8567738" cy="333456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2AB497-9CDD-6045-8F53-D0B2056DDF19}"/>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7" name="Picture 6" descr="A picture containing drawing&#10;&#10;Description automatically generated">
            <a:extLst>
              <a:ext uri="{FF2B5EF4-FFF2-40B4-BE49-F238E27FC236}">
                <a16:creationId xmlns:a16="http://schemas.microsoft.com/office/drawing/2014/main" id="{4BDD4D8A-C2C1-4048-9C02-4EF0DC52DD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
        <p:nvSpPr>
          <p:cNvPr id="6" name="Text Placeholder 5">
            <a:extLst>
              <a:ext uri="{FF2B5EF4-FFF2-40B4-BE49-F238E27FC236}">
                <a16:creationId xmlns:a16="http://schemas.microsoft.com/office/drawing/2014/main" id="{F0FE5AE2-D086-9C44-844F-0E4A6987A641}"/>
              </a:ext>
            </a:extLst>
          </p:cNvPr>
          <p:cNvSpPr>
            <a:spLocks noGrp="1"/>
          </p:cNvSpPr>
          <p:nvPr>
            <p:ph type="body" sz="quarter" idx="11" hasCustomPrompt="1"/>
          </p:nvPr>
        </p:nvSpPr>
        <p:spPr>
          <a:xfrm>
            <a:off x="295566" y="4656334"/>
            <a:ext cx="8561759" cy="238125"/>
          </a:xfrm>
        </p:spPr>
        <p:txBody>
          <a:bodyPr>
            <a:noAutofit/>
          </a:bodyPr>
          <a:lstStyle>
            <a:lvl1pPr marL="0" indent="0" algn="ctr">
              <a:buNone/>
              <a:defRPr sz="1600" b="1">
                <a:solidFill>
                  <a:schemeClr val="tx2"/>
                </a:solidFill>
              </a:defRPr>
            </a:lvl1pPr>
            <a:lvl5pPr marL="1504800" indent="0">
              <a:buNone/>
              <a:defRPr/>
            </a:lvl5pPr>
          </a:lstStyle>
          <a:p>
            <a:pPr lvl="0"/>
            <a:r>
              <a:rPr lang="en-US" dirty="0"/>
              <a:t>[  Click to insert takeaway message – use square brackets to frame  ]</a:t>
            </a:r>
          </a:p>
        </p:txBody>
      </p:sp>
    </p:spTree>
    <p:extLst>
      <p:ext uri="{BB962C8B-B14F-4D97-AF65-F5344CB8AC3E}">
        <p14:creationId xmlns:p14="http://schemas.microsoft.com/office/powerpoint/2010/main" val="1407886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ic (1/3)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1886BCF-0077-634B-ADAA-AC5AF1E378BF}"/>
              </a:ext>
            </a:extLst>
          </p:cNvPr>
          <p:cNvSpPr>
            <a:spLocks noGrp="1"/>
          </p:cNvSpPr>
          <p:nvPr>
            <p:ph type="pic" sz="quarter" idx="11"/>
          </p:nvPr>
        </p:nvSpPr>
        <p:spPr>
          <a:xfrm>
            <a:off x="5997575" y="0"/>
            <a:ext cx="3146425" cy="5143473"/>
          </a:xfrm>
        </p:spPr>
        <p:txBody>
          <a:bodyPr/>
          <a:lstStyle/>
          <a:p>
            <a:r>
              <a:rPr lang="en-GB"/>
              <a:t>Click icon to add picture</a:t>
            </a:r>
            <a:endParaRPr lang="en-US"/>
          </a:p>
        </p:txBody>
      </p:sp>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5420650" cy="369332"/>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5419064"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287338" y="606154"/>
            <a:ext cx="5421313"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3FB2509E-ADF2-3646-8E06-A39C898148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3266996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pic (1/3)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1F4C-FE74-C740-8B96-52E37DBD5C1F}"/>
              </a:ext>
            </a:extLst>
          </p:cNvPr>
          <p:cNvSpPr>
            <a:spLocks noGrp="1"/>
          </p:cNvSpPr>
          <p:nvPr>
            <p:ph type="title"/>
          </p:nvPr>
        </p:nvSpPr>
        <p:spPr>
          <a:xfrm>
            <a:off x="3432175" y="719213"/>
            <a:ext cx="5425150" cy="369332"/>
          </a:xfrm>
        </p:spPr>
        <p:txBody>
          <a:bodyPr/>
          <a:lstStyle/>
          <a:p>
            <a:r>
              <a:rPr lang="en-GB"/>
              <a:t>Click to edit Master title style</a:t>
            </a:r>
            <a:endParaRPr lang="en-US"/>
          </a:p>
        </p:txBody>
      </p:sp>
      <p:cxnSp>
        <p:nvCxnSpPr>
          <p:cNvPr id="3" name="Straight Connector 2">
            <a:extLst>
              <a:ext uri="{FF2B5EF4-FFF2-40B4-BE49-F238E27FC236}">
                <a16:creationId xmlns:a16="http://schemas.microsoft.com/office/drawing/2014/main" id="{723DBFAA-5CCC-B547-AD30-F803696D7AB6}"/>
              </a:ext>
            </a:extLst>
          </p:cNvPr>
          <p:cNvCxnSpPr>
            <a:cxnSpLocks/>
          </p:cNvCxnSpPr>
          <p:nvPr userDrawn="1"/>
        </p:nvCxnSpPr>
        <p:spPr>
          <a:xfrm>
            <a:off x="3432175" y="606154"/>
            <a:ext cx="5425150"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633F283-BC84-C34D-A948-BE9106443593}"/>
              </a:ext>
            </a:extLst>
          </p:cNvPr>
          <p:cNvSpPr>
            <a:spLocks noGrp="1"/>
          </p:cNvSpPr>
          <p:nvPr>
            <p:ph type="body" sz="quarter" idx="10"/>
          </p:nvPr>
        </p:nvSpPr>
        <p:spPr>
          <a:xfrm>
            <a:off x="3432175" y="1228725"/>
            <a:ext cx="5425150" cy="36274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a:extLst>
              <a:ext uri="{FF2B5EF4-FFF2-40B4-BE49-F238E27FC236}">
                <a16:creationId xmlns:a16="http://schemas.microsoft.com/office/drawing/2014/main" id="{4B9BAA16-9835-544B-9C69-D1C934401930}"/>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9" name="Picture Placeholder 8">
            <a:extLst>
              <a:ext uri="{FF2B5EF4-FFF2-40B4-BE49-F238E27FC236}">
                <a16:creationId xmlns:a16="http://schemas.microsoft.com/office/drawing/2014/main" id="{42CB6087-163B-F740-96B2-F5AA918F5258}"/>
              </a:ext>
            </a:extLst>
          </p:cNvPr>
          <p:cNvSpPr>
            <a:spLocks noGrp="1"/>
          </p:cNvSpPr>
          <p:nvPr>
            <p:ph type="pic" sz="quarter" idx="11"/>
          </p:nvPr>
        </p:nvSpPr>
        <p:spPr>
          <a:xfrm>
            <a:off x="0" y="0"/>
            <a:ext cx="3146425" cy="5143498"/>
          </a:xfrm>
        </p:spPr>
        <p:txBody>
          <a:bodyPr/>
          <a:lstStyle/>
          <a:p>
            <a:r>
              <a:rPr lang="en-GB"/>
              <a:t>Click icon to add picture</a:t>
            </a:r>
            <a:endParaRPr lang="en-US"/>
          </a:p>
        </p:txBody>
      </p:sp>
    </p:spTree>
    <p:extLst>
      <p:ext uri="{BB962C8B-B14F-4D97-AF65-F5344CB8AC3E}">
        <p14:creationId xmlns:p14="http://schemas.microsoft.com/office/powerpoint/2010/main" val="3521532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pic (1/2)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1886BCF-0077-634B-ADAA-AC5AF1E378BF}"/>
              </a:ext>
            </a:extLst>
          </p:cNvPr>
          <p:cNvSpPr>
            <a:spLocks noGrp="1"/>
          </p:cNvSpPr>
          <p:nvPr>
            <p:ph type="pic" sz="quarter" idx="11"/>
          </p:nvPr>
        </p:nvSpPr>
        <p:spPr>
          <a:xfrm>
            <a:off x="4572001" y="0"/>
            <a:ext cx="4572000" cy="5143473"/>
          </a:xfrm>
        </p:spPr>
        <p:txBody>
          <a:bodyPr/>
          <a:lstStyle/>
          <a:p>
            <a:r>
              <a:rPr lang="en-GB"/>
              <a:t>Click icon to add picture</a:t>
            </a:r>
            <a:endParaRPr lang="en-US"/>
          </a:p>
        </p:txBody>
      </p:sp>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3995074" cy="369332"/>
          </a:xfrm>
        </p:spPr>
        <p:txBody>
          <a:body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3993488"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287338" y="606154"/>
            <a:ext cx="399573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FDA58E1F-4D29-0C40-9A04-C18F47033E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1433662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ic (1/2)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1F4C-FE74-C740-8B96-52E37DBD5C1F}"/>
              </a:ext>
            </a:extLst>
          </p:cNvPr>
          <p:cNvSpPr>
            <a:spLocks noGrp="1"/>
          </p:cNvSpPr>
          <p:nvPr>
            <p:ph type="title"/>
          </p:nvPr>
        </p:nvSpPr>
        <p:spPr>
          <a:xfrm>
            <a:off x="4859337" y="719213"/>
            <a:ext cx="3997988" cy="369332"/>
          </a:xfrm>
        </p:spPr>
        <p:txBody>
          <a:bodyPr/>
          <a:lstStyle/>
          <a:p>
            <a:r>
              <a:rPr lang="en-GB"/>
              <a:t>Click to edit Master title style</a:t>
            </a:r>
            <a:endParaRPr lang="en-US" dirty="0"/>
          </a:p>
        </p:txBody>
      </p:sp>
      <p:cxnSp>
        <p:nvCxnSpPr>
          <p:cNvPr id="3" name="Straight Connector 2">
            <a:extLst>
              <a:ext uri="{FF2B5EF4-FFF2-40B4-BE49-F238E27FC236}">
                <a16:creationId xmlns:a16="http://schemas.microsoft.com/office/drawing/2014/main" id="{723DBFAA-5CCC-B547-AD30-F803696D7AB6}"/>
              </a:ext>
            </a:extLst>
          </p:cNvPr>
          <p:cNvCxnSpPr>
            <a:cxnSpLocks/>
          </p:cNvCxnSpPr>
          <p:nvPr userDrawn="1"/>
        </p:nvCxnSpPr>
        <p:spPr>
          <a:xfrm>
            <a:off x="4859338" y="606154"/>
            <a:ext cx="3997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2633F283-BC84-C34D-A948-BE9106443593}"/>
              </a:ext>
            </a:extLst>
          </p:cNvPr>
          <p:cNvSpPr>
            <a:spLocks noGrp="1"/>
          </p:cNvSpPr>
          <p:nvPr>
            <p:ph type="body" sz="quarter" idx="10"/>
          </p:nvPr>
        </p:nvSpPr>
        <p:spPr>
          <a:xfrm>
            <a:off x="4859337" y="1228725"/>
            <a:ext cx="3997987" cy="362743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a:extLst>
              <a:ext uri="{FF2B5EF4-FFF2-40B4-BE49-F238E27FC236}">
                <a16:creationId xmlns:a16="http://schemas.microsoft.com/office/drawing/2014/main" id="{4B9BAA16-9835-544B-9C69-D1C934401930}"/>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9" name="Picture Placeholder 8">
            <a:extLst>
              <a:ext uri="{FF2B5EF4-FFF2-40B4-BE49-F238E27FC236}">
                <a16:creationId xmlns:a16="http://schemas.microsoft.com/office/drawing/2014/main" id="{42CB6087-163B-F740-96B2-F5AA918F5258}"/>
              </a:ext>
            </a:extLst>
          </p:cNvPr>
          <p:cNvSpPr>
            <a:spLocks noGrp="1"/>
          </p:cNvSpPr>
          <p:nvPr>
            <p:ph type="pic" sz="quarter" idx="11"/>
          </p:nvPr>
        </p:nvSpPr>
        <p:spPr>
          <a:xfrm>
            <a:off x="0" y="0"/>
            <a:ext cx="4572000" cy="5143498"/>
          </a:xfrm>
        </p:spPr>
        <p:txBody>
          <a:bodyPr/>
          <a:lstStyle/>
          <a:p>
            <a:r>
              <a:rPr lang="en-GB"/>
              <a:t>Click icon to add picture</a:t>
            </a:r>
            <a:endParaRPr lang="en-US"/>
          </a:p>
        </p:txBody>
      </p:sp>
    </p:spTree>
    <p:extLst>
      <p:ext uri="{BB962C8B-B14F-4D97-AF65-F5344CB8AC3E}">
        <p14:creationId xmlns:p14="http://schemas.microsoft.com/office/powerpoint/2010/main" val="186786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grey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5420650" cy="369332"/>
          </a:xfrm>
        </p:spPr>
        <p:txBody>
          <a:body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5419064"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Box 9">
            <a:extLst>
              <a:ext uri="{FF2B5EF4-FFF2-40B4-BE49-F238E27FC236}">
                <a16:creationId xmlns:a16="http://schemas.microsoft.com/office/drawing/2014/main" id="{512AB497-9CDD-6045-8F53-D0B2056DDF19}"/>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7" name="Rectangle 6">
            <a:extLst>
              <a:ext uri="{FF2B5EF4-FFF2-40B4-BE49-F238E27FC236}">
                <a16:creationId xmlns:a16="http://schemas.microsoft.com/office/drawing/2014/main" id="{AB995D48-DF5B-0748-B31B-D1BAFDC889AD}"/>
              </a:ext>
            </a:extLst>
          </p:cNvPr>
          <p:cNvSpPr/>
          <p:nvPr userDrawn="1"/>
        </p:nvSpPr>
        <p:spPr>
          <a:xfrm>
            <a:off x="6002492" y="606154"/>
            <a:ext cx="2859087" cy="42500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A0D8023-996E-A449-93D4-44E0C1CBC230}"/>
              </a:ext>
            </a:extLst>
          </p:cNvPr>
          <p:cNvSpPr>
            <a:spLocks noGrp="1"/>
          </p:cNvSpPr>
          <p:nvPr>
            <p:ph type="body" sz="quarter" idx="11"/>
          </p:nvPr>
        </p:nvSpPr>
        <p:spPr>
          <a:xfrm>
            <a:off x="6286500" y="1232668"/>
            <a:ext cx="2281238" cy="3363909"/>
          </a:xfrm>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a:extLst>
              <a:ext uri="{FF2B5EF4-FFF2-40B4-BE49-F238E27FC236}">
                <a16:creationId xmlns:a16="http://schemas.microsoft.com/office/drawing/2014/main" id="{344D7562-B6EE-F04D-ABD4-CBCAC8967C59}"/>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1F2F247A-D096-E843-9910-E9BB40D371C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323220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CC06E9-42F4-A04B-B1F5-2DF1509FE3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40074" y="0"/>
            <a:ext cx="6003925" cy="5143500"/>
          </a:xfrm>
          <a:prstGeom prst="rect">
            <a:avLst/>
          </a:prstGeom>
        </p:spPr>
      </p:pic>
      <p:sp>
        <p:nvSpPr>
          <p:cNvPr id="4" name="Rectangle 3">
            <a:extLst>
              <a:ext uri="{FF2B5EF4-FFF2-40B4-BE49-F238E27FC236}">
                <a16:creationId xmlns:a16="http://schemas.microsoft.com/office/drawing/2014/main" id="{05941D7F-4C25-4440-A845-1F2367106EE6}"/>
              </a:ext>
            </a:extLst>
          </p:cNvPr>
          <p:cNvSpPr/>
          <p:nvPr userDrawn="1"/>
        </p:nvSpPr>
        <p:spPr>
          <a:xfrm>
            <a:off x="287338" y="1851670"/>
            <a:ext cx="4284662" cy="32918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27714A-A073-D74E-A33F-233FA73294C3}"/>
              </a:ext>
            </a:extLst>
          </p:cNvPr>
          <p:cNvSpPr>
            <a:spLocks noGrp="1"/>
          </p:cNvSpPr>
          <p:nvPr>
            <p:ph type="title"/>
          </p:nvPr>
        </p:nvSpPr>
        <p:spPr bwMode="grayWhite">
          <a:xfrm>
            <a:off x="576264" y="2140050"/>
            <a:ext cx="3706812" cy="863399"/>
          </a:xfrm>
        </p:spPr>
        <p:txBody>
          <a:bodyPr/>
          <a:lstStyle>
            <a:lvl1pPr>
              <a:defRPr sz="2800">
                <a:solidFill>
                  <a:schemeClr val="bg1"/>
                </a:solidFill>
              </a:defRPr>
            </a:lvl1pPr>
          </a:lstStyle>
          <a:p>
            <a:r>
              <a:rPr lang="en-GB"/>
              <a:t>Click to edit Master title style</a:t>
            </a:r>
            <a:endParaRPr lang="en-US" dirty="0"/>
          </a:p>
        </p:txBody>
      </p:sp>
      <p:sp>
        <p:nvSpPr>
          <p:cNvPr id="10" name="Text Placeholder 7">
            <a:extLst>
              <a:ext uri="{FF2B5EF4-FFF2-40B4-BE49-F238E27FC236}">
                <a16:creationId xmlns:a16="http://schemas.microsoft.com/office/drawing/2014/main" id="{1A6DDA5F-686B-5B4B-AEF6-1CF4B83A71A5}"/>
              </a:ext>
            </a:extLst>
          </p:cNvPr>
          <p:cNvSpPr>
            <a:spLocks noGrp="1"/>
          </p:cNvSpPr>
          <p:nvPr>
            <p:ph type="body" sz="quarter" idx="10" hasCustomPrompt="1"/>
          </p:nvPr>
        </p:nvSpPr>
        <p:spPr bwMode="grayWhite">
          <a:xfrm>
            <a:off x="576263" y="3188464"/>
            <a:ext cx="3706812" cy="920397"/>
          </a:xfrm>
        </p:spPr>
        <p:txBody>
          <a:bodyPr>
            <a:normAutofit/>
          </a:bodyPr>
          <a:lstStyle>
            <a:lvl1pPr>
              <a:buNone/>
              <a:defRPr sz="1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dirty="0"/>
              <a:t>Click to add subtitle</a:t>
            </a:r>
          </a:p>
        </p:txBody>
      </p:sp>
      <p:sp>
        <p:nvSpPr>
          <p:cNvPr id="7" name="Text Placeholder 7">
            <a:extLst>
              <a:ext uri="{FF2B5EF4-FFF2-40B4-BE49-F238E27FC236}">
                <a16:creationId xmlns:a16="http://schemas.microsoft.com/office/drawing/2014/main" id="{FD2CEE2C-B6C3-AC41-8832-737658BD7210}"/>
              </a:ext>
            </a:extLst>
          </p:cNvPr>
          <p:cNvSpPr>
            <a:spLocks noGrp="1"/>
          </p:cNvSpPr>
          <p:nvPr>
            <p:ph type="body" sz="quarter" idx="11" hasCustomPrompt="1"/>
          </p:nvPr>
        </p:nvSpPr>
        <p:spPr bwMode="grayWhite">
          <a:xfrm>
            <a:off x="576263" y="4662002"/>
            <a:ext cx="3706812" cy="193117"/>
          </a:xfrm>
        </p:spPr>
        <p:txBody>
          <a:bodyPr>
            <a:normAutofit/>
          </a:bodyPr>
          <a:lstStyle>
            <a:lvl1pPr>
              <a:buNone/>
              <a:defRPr sz="12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dirty="0"/>
              <a:t>Click to add date</a:t>
            </a:r>
          </a:p>
        </p:txBody>
      </p:sp>
      <p:pic>
        <p:nvPicPr>
          <p:cNvPr id="12" name="Picture 11" descr="A picture containing drawing&#10;&#10;Description automatically generated">
            <a:extLst>
              <a:ext uri="{FF2B5EF4-FFF2-40B4-BE49-F238E27FC236}">
                <a16:creationId xmlns:a16="http://schemas.microsoft.com/office/drawing/2014/main" id="{BEF4C2A4-7AA2-644F-83BD-52394B190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58" y="39847"/>
            <a:ext cx="1980000" cy="645415"/>
          </a:xfrm>
          <a:prstGeom prst="rect">
            <a:avLst/>
          </a:prstGeom>
        </p:spPr>
      </p:pic>
    </p:spTree>
    <p:extLst>
      <p:ext uri="{BB962C8B-B14F-4D97-AF65-F5344CB8AC3E}">
        <p14:creationId xmlns:p14="http://schemas.microsoft.com/office/powerpoint/2010/main" val="1246996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blu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5420650" cy="369332"/>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5419064"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287338" y="606154"/>
            <a:ext cx="85699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2AB497-9CDD-6045-8F53-D0B2056DDF19}"/>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7" name="Rectangle 6">
            <a:extLst>
              <a:ext uri="{FF2B5EF4-FFF2-40B4-BE49-F238E27FC236}">
                <a16:creationId xmlns:a16="http://schemas.microsoft.com/office/drawing/2014/main" id="{AB995D48-DF5B-0748-B31B-D1BAFDC889AD}"/>
              </a:ext>
            </a:extLst>
          </p:cNvPr>
          <p:cNvSpPr/>
          <p:nvPr userDrawn="1"/>
        </p:nvSpPr>
        <p:spPr>
          <a:xfrm>
            <a:off x="6002492" y="606154"/>
            <a:ext cx="2859087" cy="4250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A0D8023-996E-A449-93D4-44E0C1CBC230}"/>
              </a:ext>
            </a:extLst>
          </p:cNvPr>
          <p:cNvSpPr>
            <a:spLocks noGrp="1"/>
          </p:cNvSpPr>
          <p:nvPr>
            <p:ph type="body" sz="quarter" idx="11"/>
          </p:nvPr>
        </p:nvSpPr>
        <p:spPr bwMode="grayWhite">
          <a:xfrm>
            <a:off x="6286500" y="1232668"/>
            <a:ext cx="2281238" cy="3363909"/>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buClrTx/>
              <a:defRPr>
                <a:solidFill>
                  <a:schemeClr val="bg1"/>
                </a:solidFill>
              </a:defRPr>
            </a:lvl4pPr>
            <a:lvl5pPr>
              <a:buClrTx/>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Picture 8" descr="A picture containing drawing&#10;&#10;Description automatically generated">
            <a:extLst>
              <a:ext uri="{FF2B5EF4-FFF2-40B4-BE49-F238E27FC236}">
                <a16:creationId xmlns:a16="http://schemas.microsoft.com/office/drawing/2014/main" id="{3F6B9380-0B71-7346-988B-CB88E073E0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3328140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dark teal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5420650" cy="369332"/>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5419064"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287338" y="606154"/>
            <a:ext cx="856998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2AB497-9CDD-6045-8F53-D0B2056DDF19}"/>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7" name="Rectangle 6">
            <a:extLst>
              <a:ext uri="{FF2B5EF4-FFF2-40B4-BE49-F238E27FC236}">
                <a16:creationId xmlns:a16="http://schemas.microsoft.com/office/drawing/2014/main" id="{AB995D48-DF5B-0748-B31B-D1BAFDC889AD}"/>
              </a:ext>
            </a:extLst>
          </p:cNvPr>
          <p:cNvSpPr/>
          <p:nvPr userDrawn="1"/>
        </p:nvSpPr>
        <p:spPr>
          <a:xfrm>
            <a:off x="6002492" y="606154"/>
            <a:ext cx="2859087" cy="42500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A0D8023-996E-A449-93D4-44E0C1CBC230}"/>
              </a:ext>
            </a:extLst>
          </p:cNvPr>
          <p:cNvSpPr>
            <a:spLocks noGrp="1"/>
          </p:cNvSpPr>
          <p:nvPr>
            <p:ph type="body" sz="quarter" idx="11"/>
          </p:nvPr>
        </p:nvSpPr>
        <p:spPr bwMode="grayWhite">
          <a:xfrm>
            <a:off x="6286500" y="1232668"/>
            <a:ext cx="2281238" cy="3363909"/>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buClrTx/>
              <a:defRPr>
                <a:solidFill>
                  <a:schemeClr val="bg1"/>
                </a:solidFill>
              </a:defRPr>
            </a:lvl4pPr>
            <a:lvl5pPr>
              <a:buClrTx/>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Picture 8" descr="A picture containing drawing&#10;&#10;Description automatically generated">
            <a:extLst>
              <a:ext uri="{FF2B5EF4-FFF2-40B4-BE49-F238E27FC236}">
                <a16:creationId xmlns:a16="http://schemas.microsoft.com/office/drawing/2014/main" id="{079B4B5F-D067-C943-9F71-58736B8FFE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288601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teal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a:xfrm>
            <a:off x="288001" y="719213"/>
            <a:ext cx="5420650" cy="369332"/>
          </a:xfrm>
        </p:spPr>
        <p:txBody>
          <a:bodyPr/>
          <a:lstStyle/>
          <a:p>
            <a:r>
              <a:rPr lang="en-GB"/>
              <a:t>Click to edit Master title style</a:t>
            </a:r>
            <a:endParaRPr lang="en-US"/>
          </a:p>
        </p:txBody>
      </p:sp>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289587" y="1232669"/>
            <a:ext cx="5419064" cy="36274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287338" y="606154"/>
            <a:ext cx="8569987" cy="0"/>
          </a:xfrm>
          <a:prstGeom prst="line">
            <a:avLst/>
          </a:prstGeom>
          <a:ln w="6350">
            <a:solidFill>
              <a:srgbClr val="00768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2AB497-9CDD-6045-8F53-D0B2056DDF19}"/>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7" name="Rectangle 6">
            <a:extLst>
              <a:ext uri="{FF2B5EF4-FFF2-40B4-BE49-F238E27FC236}">
                <a16:creationId xmlns:a16="http://schemas.microsoft.com/office/drawing/2014/main" id="{AB995D48-DF5B-0748-B31B-D1BAFDC889AD}"/>
              </a:ext>
            </a:extLst>
          </p:cNvPr>
          <p:cNvSpPr/>
          <p:nvPr userDrawn="1"/>
        </p:nvSpPr>
        <p:spPr>
          <a:xfrm>
            <a:off x="6002492" y="606154"/>
            <a:ext cx="2859087" cy="4250009"/>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5A0D8023-996E-A449-93D4-44E0C1CBC230}"/>
              </a:ext>
            </a:extLst>
          </p:cNvPr>
          <p:cNvSpPr>
            <a:spLocks noGrp="1"/>
          </p:cNvSpPr>
          <p:nvPr>
            <p:ph type="body" sz="quarter" idx="11"/>
          </p:nvPr>
        </p:nvSpPr>
        <p:spPr bwMode="grayWhite">
          <a:xfrm>
            <a:off x="6286500" y="1228725"/>
            <a:ext cx="2281238" cy="3367852"/>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buClrTx/>
              <a:defRPr>
                <a:solidFill>
                  <a:schemeClr val="bg1"/>
                </a:solidFill>
              </a:defRPr>
            </a:lvl4pPr>
            <a:lvl5pPr>
              <a:buClrTx/>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9" name="Picture 8" descr="A picture containing drawing&#10;&#10;Description automatically generated">
            <a:extLst>
              <a:ext uri="{FF2B5EF4-FFF2-40B4-BE49-F238E27FC236}">
                <a16:creationId xmlns:a16="http://schemas.microsoft.com/office/drawing/2014/main" id="{366DD915-5862-434C-9960-194DDEECFA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3690149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4491-4233-974F-B153-CFC03A08CE36}"/>
              </a:ext>
            </a:extLst>
          </p:cNvPr>
          <p:cNvSpPr>
            <a:spLocks noGrp="1"/>
          </p:cNvSpPr>
          <p:nvPr>
            <p:ph type="title"/>
          </p:nvPr>
        </p:nvSpPr>
        <p:spPr/>
        <p:txBody>
          <a:bodyPr/>
          <a:lstStyle/>
          <a:p>
            <a:r>
              <a:rPr lang="en-GB"/>
              <a:t>Click to edit Master title style</a:t>
            </a:r>
            <a:endParaRPr lang="en-US"/>
          </a:p>
        </p:txBody>
      </p:sp>
      <p:cxnSp>
        <p:nvCxnSpPr>
          <p:cNvPr id="3" name="Straight Connector 2">
            <a:extLst>
              <a:ext uri="{FF2B5EF4-FFF2-40B4-BE49-F238E27FC236}">
                <a16:creationId xmlns:a16="http://schemas.microsoft.com/office/drawing/2014/main" id="{4D4526C9-1835-F944-9F81-6ED9B57C9D12}"/>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59B379-0CCA-654A-9181-F5EFB57397FB}"/>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8" name="Chart Placeholder 7">
            <a:extLst>
              <a:ext uri="{FF2B5EF4-FFF2-40B4-BE49-F238E27FC236}">
                <a16:creationId xmlns:a16="http://schemas.microsoft.com/office/drawing/2014/main" id="{EE7FDD32-5465-2D44-A9E9-45096D8210E0}"/>
              </a:ext>
            </a:extLst>
          </p:cNvPr>
          <p:cNvSpPr>
            <a:spLocks noGrp="1"/>
          </p:cNvSpPr>
          <p:nvPr>
            <p:ph type="chart" sz="quarter" idx="10"/>
          </p:nvPr>
        </p:nvSpPr>
        <p:spPr>
          <a:xfrm>
            <a:off x="287338" y="1240605"/>
            <a:ext cx="8569987" cy="3615556"/>
          </a:xfrm>
        </p:spPr>
        <p:txBody>
          <a:bodyPr>
            <a:normAutofit/>
          </a:bodyPr>
          <a:lstStyle>
            <a:lvl1pPr>
              <a:defRPr sz="800"/>
            </a:lvl1pPr>
          </a:lstStyle>
          <a:p>
            <a:r>
              <a:rPr lang="en-GB"/>
              <a:t>Click icon to add chart</a:t>
            </a:r>
            <a:endParaRPr lang="en-US"/>
          </a:p>
        </p:txBody>
      </p:sp>
      <p:pic>
        <p:nvPicPr>
          <p:cNvPr id="7" name="Picture 6" descr="A picture containing drawing&#10;&#10;Description automatically generated">
            <a:extLst>
              <a:ext uri="{FF2B5EF4-FFF2-40B4-BE49-F238E27FC236}">
                <a16:creationId xmlns:a16="http://schemas.microsoft.com/office/drawing/2014/main" id="{1AD30DC0-1661-1242-98C1-1A86C21FB9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2621303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A4491-4233-974F-B153-CFC03A08CE36}"/>
              </a:ext>
            </a:extLst>
          </p:cNvPr>
          <p:cNvSpPr>
            <a:spLocks noGrp="1"/>
          </p:cNvSpPr>
          <p:nvPr>
            <p:ph type="title"/>
          </p:nvPr>
        </p:nvSpPr>
        <p:spPr/>
        <p:txBody>
          <a:bodyPr/>
          <a:lstStyle/>
          <a:p>
            <a:r>
              <a:rPr lang="en-GB"/>
              <a:t>Click to edit Master title style</a:t>
            </a:r>
            <a:endParaRPr lang="en-US"/>
          </a:p>
        </p:txBody>
      </p:sp>
      <p:cxnSp>
        <p:nvCxnSpPr>
          <p:cNvPr id="3" name="Straight Connector 2">
            <a:extLst>
              <a:ext uri="{FF2B5EF4-FFF2-40B4-BE49-F238E27FC236}">
                <a16:creationId xmlns:a16="http://schemas.microsoft.com/office/drawing/2014/main" id="{4D4526C9-1835-F944-9F81-6ED9B57C9D12}"/>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959B379-0CCA-654A-9181-F5EFB57397FB}"/>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8" name="Chart Placeholder 7">
            <a:extLst>
              <a:ext uri="{FF2B5EF4-FFF2-40B4-BE49-F238E27FC236}">
                <a16:creationId xmlns:a16="http://schemas.microsoft.com/office/drawing/2014/main" id="{EE7FDD32-5465-2D44-A9E9-45096D8210E0}"/>
              </a:ext>
            </a:extLst>
          </p:cNvPr>
          <p:cNvSpPr>
            <a:spLocks noGrp="1"/>
          </p:cNvSpPr>
          <p:nvPr>
            <p:ph type="chart" sz="quarter" idx="10"/>
          </p:nvPr>
        </p:nvSpPr>
        <p:spPr>
          <a:xfrm>
            <a:off x="287339" y="1240604"/>
            <a:ext cx="4284662" cy="3615560"/>
          </a:xfrm>
        </p:spPr>
        <p:txBody>
          <a:bodyPr>
            <a:normAutofit/>
          </a:bodyPr>
          <a:lstStyle>
            <a:lvl1pPr>
              <a:defRPr sz="800"/>
            </a:lvl1pPr>
          </a:lstStyle>
          <a:p>
            <a:r>
              <a:rPr lang="en-GB"/>
              <a:t>Click icon to add chart</a:t>
            </a:r>
            <a:endParaRPr lang="en-US"/>
          </a:p>
        </p:txBody>
      </p:sp>
      <p:cxnSp>
        <p:nvCxnSpPr>
          <p:cNvPr id="9" name="Straight Connector 8">
            <a:extLst>
              <a:ext uri="{FF2B5EF4-FFF2-40B4-BE49-F238E27FC236}">
                <a16:creationId xmlns:a16="http://schemas.microsoft.com/office/drawing/2014/main" id="{77749EFC-63FB-3645-9959-D014C9E3F953}"/>
              </a:ext>
            </a:extLst>
          </p:cNvPr>
          <p:cNvCxnSpPr>
            <a:cxnSpLocks/>
          </p:cNvCxnSpPr>
          <p:nvPr userDrawn="1"/>
        </p:nvCxnSpPr>
        <p:spPr>
          <a:xfrm>
            <a:off x="4859338" y="1231329"/>
            <a:ext cx="54092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3D5B9DF5-63E3-8A43-9279-C304E5F0181A}"/>
              </a:ext>
            </a:extLst>
          </p:cNvPr>
          <p:cNvSpPr>
            <a:spLocks noGrp="1"/>
          </p:cNvSpPr>
          <p:nvPr>
            <p:ph type="body" sz="quarter" idx="11"/>
          </p:nvPr>
        </p:nvSpPr>
        <p:spPr>
          <a:xfrm>
            <a:off x="4859338" y="1366404"/>
            <a:ext cx="3997326" cy="3489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E5823F21-7B92-0F4C-AD8C-DBD9297FAA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1816415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7850-1410-864C-BC2E-B2B93B6B0586}"/>
              </a:ext>
            </a:extLst>
          </p:cNvPr>
          <p:cNvSpPr>
            <a:spLocks noGrp="1"/>
          </p:cNvSpPr>
          <p:nvPr>
            <p:ph type="title"/>
          </p:nvPr>
        </p:nvSpPr>
        <p:spPr/>
        <p:txBody>
          <a:bodyPr/>
          <a:lstStyle/>
          <a:p>
            <a:r>
              <a:rPr lang="en-GB"/>
              <a:t>Click to edit Master title style</a:t>
            </a:r>
            <a:endParaRPr lang="en-US" dirty="0"/>
          </a:p>
        </p:txBody>
      </p:sp>
      <p:cxnSp>
        <p:nvCxnSpPr>
          <p:cNvPr id="3" name="Straight Connector 2">
            <a:extLst>
              <a:ext uri="{FF2B5EF4-FFF2-40B4-BE49-F238E27FC236}">
                <a16:creationId xmlns:a16="http://schemas.microsoft.com/office/drawing/2014/main" id="{821B7076-F61F-1248-90CB-C93D3A4D48A0}"/>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2AF1D1-DFBC-0843-9B79-9D4ECA8BB168}"/>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6" name="Rectangle 5">
            <a:extLst>
              <a:ext uri="{FF2B5EF4-FFF2-40B4-BE49-F238E27FC236}">
                <a16:creationId xmlns:a16="http://schemas.microsoft.com/office/drawing/2014/main" id="{7CEF6D15-CD1F-9D41-9017-62297769114A}"/>
              </a:ext>
            </a:extLst>
          </p:cNvPr>
          <p:cNvSpPr/>
          <p:nvPr userDrawn="1"/>
        </p:nvSpPr>
        <p:spPr>
          <a:xfrm>
            <a:off x="0" y="1516725"/>
            <a:ext cx="9144000" cy="30613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8D8779E-0CB3-4F4A-8AFA-BA821D4221F2}"/>
              </a:ext>
            </a:extLst>
          </p:cNvPr>
          <p:cNvCxnSpPr>
            <a:cxnSpLocks/>
          </p:cNvCxnSpPr>
          <p:nvPr userDrawn="1"/>
        </p:nvCxnSpPr>
        <p:spPr>
          <a:xfrm>
            <a:off x="3145664"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B92415-84E7-7242-A3CF-E37E879A573D}"/>
              </a:ext>
            </a:extLst>
          </p:cNvPr>
          <p:cNvCxnSpPr>
            <a:cxnSpLocks/>
          </p:cNvCxnSpPr>
          <p:nvPr userDrawn="1"/>
        </p:nvCxnSpPr>
        <p:spPr>
          <a:xfrm>
            <a:off x="6001598"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CC1C39D9-4A1D-F34F-8D9E-D817BF06C0ED}"/>
              </a:ext>
            </a:extLst>
          </p:cNvPr>
          <p:cNvSpPr>
            <a:spLocks noGrp="1"/>
          </p:cNvSpPr>
          <p:nvPr>
            <p:ph type="pic" sz="quarter" idx="10"/>
          </p:nvPr>
        </p:nvSpPr>
        <p:spPr>
          <a:xfrm>
            <a:off x="1103010" y="1711797"/>
            <a:ext cx="1229167" cy="1229167"/>
          </a:xfrm>
        </p:spPr>
        <p:txBody>
          <a:bodyPr/>
          <a:lstStyle/>
          <a:p>
            <a:r>
              <a:rPr lang="en-GB"/>
              <a:t>Click icon to add picture</a:t>
            </a:r>
            <a:endParaRPr lang="en-US"/>
          </a:p>
        </p:txBody>
      </p:sp>
      <p:sp>
        <p:nvSpPr>
          <p:cNvPr id="19" name="Picture Placeholder 16">
            <a:extLst>
              <a:ext uri="{FF2B5EF4-FFF2-40B4-BE49-F238E27FC236}">
                <a16:creationId xmlns:a16="http://schemas.microsoft.com/office/drawing/2014/main" id="{F214EC3C-CE75-0745-8CE8-E041ACBFEBDB}"/>
              </a:ext>
            </a:extLst>
          </p:cNvPr>
          <p:cNvSpPr>
            <a:spLocks noGrp="1"/>
          </p:cNvSpPr>
          <p:nvPr>
            <p:ph type="pic" sz="quarter" idx="11"/>
          </p:nvPr>
        </p:nvSpPr>
        <p:spPr>
          <a:xfrm>
            <a:off x="3957416" y="1711797"/>
            <a:ext cx="1229167" cy="1229167"/>
          </a:xfrm>
        </p:spPr>
        <p:txBody>
          <a:bodyPr/>
          <a:lstStyle/>
          <a:p>
            <a:r>
              <a:rPr lang="en-GB"/>
              <a:t>Click icon to add picture</a:t>
            </a:r>
            <a:endParaRPr lang="en-US"/>
          </a:p>
        </p:txBody>
      </p:sp>
      <p:sp>
        <p:nvSpPr>
          <p:cNvPr id="20" name="Picture Placeholder 16">
            <a:extLst>
              <a:ext uri="{FF2B5EF4-FFF2-40B4-BE49-F238E27FC236}">
                <a16:creationId xmlns:a16="http://schemas.microsoft.com/office/drawing/2014/main" id="{5AEAB671-BE18-324F-ABC9-97F166D45249}"/>
              </a:ext>
            </a:extLst>
          </p:cNvPr>
          <p:cNvSpPr>
            <a:spLocks noGrp="1"/>
          </p:cNvSpPr>
          <p:nvPr>
            <p:ph type="pic" sz="quarter" idx="12"/>
          </p:nvPr>
        </p:nvSpPr>
        <p:spPr>
          <a:xfrm>
            <a:off x="6811823" y="1711797"/>
            <a:ext cx="1229167" cy="1229167"/>
          </a:xfrm>
        </p:spPr>
        <p:txBody>
          <a:bodyPr/>
          <a:lstStyle/>
          <a:p>
            <a:r>
              <a:rPr lang="en-GB"/>
              <a:t>Click icon to add picture</a:t>
            </a:r>
            <a:endParaRPr lang="en-US"/>
          </a:p>
        </p:txBody>
      </p:sp>
      <p:sp>
        <p:nvSpPr>
          <p:cNvPr id="30" name="Text Placeholder 5">
            <a:extLst>
              <a:ext uri="{FF2B5EF4-FFF2-40B4-BE49-F238E27FC236}">
                <a16:creationId xmlns:a16="http://schemas.microsoft.com/office/drawing/2014/main" id="{D76E8DF6-4D44-1048-8C79-C929EA6E4D54}"/>
              </a:ext>
            </a:extLst>
          </p:cNvPr>
          <p:cNvSpPr>
            <a:spLocks noGrp="1"/>
          </p:cNvSpPr>
          <p:nvPr>
            <p:ph type="body" sz="quarter" idx="13"/>
          </p:nvPr>
        </p:nvSpPr>
        <p:spPr>
          <a:xfrm>
            <a:off x="576263" y="3116108"/>
            <a:ext cx="2281237" cy="238944"/>
          </a:xfrm>
        </p:spPr>
        <p:txBody>
          <a:bodyPr/>
          <a:lstStyle>
            <a:lvl1pPr algn="ctr">
              <a:buClr>
                <a:schemeClr val="accent1"/>
              </a:buClr>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1" name="Text Placeholder 5">
            <a:extLst>
              <a:ext uri="{FF2B5EF4-FFF2-40B4-BE49-F238E27FC236}">
                <a16:creationId xmlns:a16="http://schemas.microsoft.com/office/drawing/2014/main" id="{9E79C03E-F215-0643-A4FD-B76153DA068D}"/>
              </a:ext>
            </a:extLst>
          </p:cNvPr>
          <p:cNvSpPr>
            <a:spLocks noGrp="1"/>
          </p:cNvSpPr>
          <p:nvPr>
            <p:ph type="body" sz="quarter" idx="14"/>
          </p:nvPr>
        </p:nvSpPr>
        <p:spPr>
          <a:xfrm>
            <a:off x="576263" y="3407813"/>
            <a:ext cx="2281237"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2" name="Text Placeholder 5">
            <a:extLst>
              <a:ext uri="{FF2B5EF4-FFF2-40B4-BE49-F238E27FC236}">
                <a16:creationId xmlns:a16="http://schemas.microsoft.com/office/drawing/2014/main" id="{663670B6-3C5E-A642-A060-526208E06996}"/>
              </a:ext>
            </a:extLst>
          </p:cNvPr>
          <p:cNvSpPr>
            <a:spLocks noGrp="1"/>
          </p:cNvSpPr>
          <p:nvPr>
            <p:ph type="body" sz="quarter" idx="15"/>
          </p:nvPr>
        </p:nvSpPr>
        <p:spPr>
          <a:xfrm>
            <a:off x="3432197" y="3116108"/>
            <a:ext cx="2281237" cy="238944"/>
          </a:xfrm>
        </p:spPr>
        <p:txBody>
          <a:bodyPr/>
          <a:lstStyle>
            <a:lvl1pPr algn="ctr">
              <a:buClr>
                <a:schemeClr val="accent1"/>
              </a:buClr>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3" name="Text Placeholder 5">
            <a:extLst>
              <a:ext uri="{FF2B5EF4-FFF2-40B4-BE49-F238E27FC236}">
                <a16:creationId xmlns:a16="http://schemas.microsoft.com/office/drawing/2014/main" id="{BDE9EAD9-CC76-6A49-9D65-E84A4BEC006A}"/>
              </a:ext>
            </a:extLst>
          </p:cNvPr>
          <p:cNvSpPr>
            <a:spLocks noGrp="1"/>
          </p:cNvSpPr>
          <p:nvPr>
            <p:ph type="body" sz="quarter" idx="16"/>
          </p:nvPr>
        </p:nvSpPr>
        <p:spPr>
          <a:xfrm>
            <a:off x="3432197" y="3407813"/>
            <a:ext cx="2281237"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4" name="Text Placeholder 5">
            <a:extLst>
              <a:ext uri="{FF2B5EF4-FFF2-40B4-BE49-F238E27FC236}">
                <a16:creationId xmlns:a16="http://schemas.microsoft.com/office/drawing/2014/main" id="{7B27B70D-081B-2548-9826-745B85FA52F8}"/>
              </a:ext>
            </a:extLst>
          </p:cNvPr>
          <p:cNvSpPr>
            <a:spLocks noGrp="1"/>
          </p:cNvSpPr>
          <p:nvPr>
            <p:ph type="body" sz="quarter" idx="17"/>
          </p:nvPr>
        </p:nvSpPr>
        <p:spPr>
          <a:xfrm>
            <a:off x="6288131" y="3116108"/>
            <a:ext cx="2281237" cy="238944"/>
          </a:xfrm>
        </p:spPr>
        <p:txBody>
          <a:bodyPr/>
          <a:lstStyle>
            <a:lvl1pPr algn="ctr">
              <a:buClr>
                <a:schemeClr val="accent1"/>
              </a:buClr>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35" name="Text Placeholder 5">
            <a:extLst>
              <a:ext uri="{FF2B5EF4-FFF2-40B4-BE49-F238E27FC236}">
                <a16:creationId xmlns:a16="http://schemas.microsoft.com/office/drawing/2014/main" id="{EBD83762-266C-2A47-B27A-58F129BC28E3}"/>
              </a:ext>
            </a:extLst>
          </p:cNvPr>
          <p:cNvSpPr>
            <a:spLocks noGrp="1"/>
          </p:cNvSpPr>
          <p:nvPr>
            <p:ph type="body" sz="quarter" idx="18"/>
          </p:nvPr>
        </p:nvSpPr>
        <p:spPr>
          <a:xfrm>
            <a:off x="6288131" y="3407813"/>
            <a:ext cx="2281237"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pic>
        <p:nvPicPr>
          <p:cNvPr id="18" name="Picture 17" descr="A picture containing drawing&#10;&#10;Description automatically generated">
            <a:extLst>
              <a:ext uri="{FF2B5EF4-FFF2-40B4-BE49-F238E27FC236}">
                <a16:creationId xmlns:a16="http://schemas.microsoft.com/office/drawing/2014/main" id="{D8ED4C7C-FD94-5B41-8051-937403FC2C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3944321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7850-1410-864C-BC2E-B2B93B6B0586}"/>
              </a:ext>
            </a:extLst>
          </p:cNvPr>
          <p:cNvSpPr>
            <a:spLocks noGrp="1"/>
          </p:cNvSpPr>
          <p:nvPr>
            <p:ph type="title"/>
          </p:nvPr>
        </p:nvSpPr>
        <p:spPr/>
        <p:txBody>
          <a:bodyPr/>
          <a:lstStyle/>
          <a:p>
            <a:r>
              <a:rPr lang="en-GB"/>
              <a:t>Click to edit Master title style</a:t>
            </a:r>
            <a:endParaRPr lang="en-US" dirty="0"/>
          </a:p>
        </p:txBody>
      </p:sp>
      <p:cxnSp>
        <p:nvCxnSpPr>
          <p:cNvPr id="3" name="Straight Connector 2">
            <a:extLst>
              <a:ext uri="{FF2B5EF4-FFF2-40B4-BE49-F238E27FC236}">
                <a16:creationId xmlns:a16="http://schemas.microsoft.com/office/drawing/2014/main" id="{821B7076-F61F-1248-90CB-C93D3A4D48A0}"/>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2AF1D1-DFBC-0843-9B79-9D4ECA8BB168}"/>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6" name="Rectangle 5">
            <a:extLst>
              <a:ext uri="{FF2B5EF4-FFF2-40B4-BE49-F238E27FC236}">
                <a16:creationId xmlns:a16="http://schemas.microsoft.com/office/drawing/2014/main" id="{7CEF6D15-CD1F-9D41-9017-62297769114A}"/>
              </a:ext>
            </a:extLst>
          </p:cNvPr>
          <p:cNvSpPr/>
          <p:nvPr userDrawn="1"/>
        </p:nvSpPr>
        <p:spPr>
          <a:xfrm>
            <a:off x="0" y="1516725"/>
            <a:ext cx="9144000" cy="30613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98D8779E-0CB3-4F4A-8AFA-BA821D4221F2}"/>
              </a:ext>
            </a:extLst>
          </p:cNvPr>
          <p:cNvCxnSpPr>
            <a:cxnSpLocks/>
          </p:cNvCxnSpPr>
          <p:nvPr userDrawn="1"/>
        </p:nvCxnSpPr>
        <p:spPr>
          <a:xfrm>
            <a:off x="4572000"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CC1C39D9-4A1D-F34F-8D9E-D817BF06C0ED}"/>
              </a:ext>
            </a:extLst>
          </p:cNvPr>
          <p:cNvSpPr>
            <a:spLocks noGrp="1"/>
          </p:cNvSpPr>
          <p:nvPr>
            <p:ph type="pic" sz="quarter" idx="10"/>
          </p:nvPr>
        </p:nvSpPr>
        <p:spPr>
          <a:xfrm>
            <a:off x="744110" y="1711797"/>
            <a:ext cx="1229167" cy="1229167"/>
          </a:xfrm>
        </p:spPr>
        <p:txBody>
          <a:bodyPr/>
          <a:lstStyle/>
          <a:p>
            <a:r>
              <a:rPr lang="en-GB"/>
              <a:t>Click icon to add picture</a:t>
            </a:r>
            <a:endParaRPr lang="en-US"/>
          </a:p>
        </p:txBody>
      </p:sp>
      <p:sp>
        <p:nvSpPr>
          <p:cNvPr id="30" name="Text Placeholder 5">
            <a:extLst>
              <a:ext uri="{FF2B5EF4-FFF2-40B4-BE49-F238E27FC236}">
                <a16:creationId xmlns:a16="http://schemas.microsoft.com/office/drawing/2014/main" id="{D76E8DF6-4D44-1048-8C79-C929EA6E4D54}"/>
              </a:ext>
            </a:extLst>
          </p:cNvPr>
          <p:cNvSpPr>
            <a:spLocks noGrp="1"/>
          </p:cNvSpPr>
          <p:nvPr>
            <p:ph type="body" sz="quarter" idx="13" hasCustomPrompt="1"/>
          </p:nvPr>
        </p:nvSpPr>
        <p:spPr>
          <a:xfrm>
            <a:off x="576264" y="3116108"/>
            <a:ext cx="1564860" cy="238944"/>
          </a:xfrm>
        </p:spPr>
        <p:txBody>
          <a:bodyPr/>
          <a:lstStyle>
            <a:lvl1pPr algn="ctr">
              <a:buClr>
                <a:schemeClr val="accent1"/>
              </a:buClr>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text</a:t>
            </a:r>
          </a:p>
        </p:txBody>
      </p:sp>
      <p:sp>
        <p:nvSpPr>
          <p:cNvPr id="31" name="Text Placeholder 5">
            <a:extLst>
              <a:ext uri="{FF2B5EF4-FFF2-40B4-BE49-F238E27FC236}">
                <a16:creationId xmlns:a16="http://schemas.microsoft.com/office/drawing/2014/main" id="{9E79C03E-F215-0643-A4FD-B76153DA068D}"/>
              </a:ext>
            </a:extLst>
          </p:cNvPr>
          <p:cNvSpPr>
            <a:spLocks noGrp="1"/>
          </p:cNvSpPr>
          <p:nvPr>
            <p:ph type="body" sz="quarter" idx="14"/>
          </p:nvPr>
        </p:nvSpPr>
        <p:spPr>
          <a:xfrm>
            <a:off x="576264" y="3407813"/>
            <a:ext cx="1564860"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cxnSp>
        <p:nvCxnSpPr>
          <p:cNvPr id="36" name="Straight Connector 35">
            <a:extLst>
              <a:ext uri="{FF2B5EF4-FFF2-40B4-BE49-F238E27FC236}">
                <a16:creationId xmlns:a16="http://schemas.microsoft.com/office/drawing/2014/main" id="{83A4C287-C2F7-4C48-BF6C-D3E964ED3821}"/>
              </a:ext>
            </a:extLst>
          </p:cNvPr>
          <p:cNvCxnSpPr>
            <a:cxnSpLocks/>
          </p:cNvCxnSpPr>
          <p:nvPr userDrawn="1"/>
        </p:nvCxnSpPr>
        <p:spPr>
          <a:xfrm>
            <a:off x="2430049"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FF753E-C8DA-2744-A440-FFCB77D3D0F2}"/>
              </a:ext>
            </a:extLst>
          </p:cNvPr>
          <p:cNvCxnSpPr>
            <a:cxnSpLocks/>
          </p:cNvCxnSpPr>
          <p:nvPr userDrawn="1"/>
        </p:nvCxnSpPr>
        <p:spPr>
          <a:xfrm>
            <a:off x="6713950"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2" name="Text Placeholder 5">
            <a:extLst>
              <a:ext uri="{FF2B5EF4-FFF2-40B4-BE49-F238E27FC236}">
                <a16:creationId xmlns:a16="http://schemas.microsoft.com/office/drawing/2014/main" id="{1E8A9878-C50A-D846-8D06-CBADD6243544}"/>
              </a:ext>
            </a:extLst>
          </p:cNvPr>
          <p:cNvSpPr>
            <a:spLocks noGrp="1"/>
          </p:cNvSpPr>
          <p:nvPr>
            <p:ph type="body" sz="quarter" idx="15" hasCustomPrompt="1"/>
          </p:nvPr>
        </p:nvSpPr>
        <p:spPr>
          <a:xfrm>
            <a:off x="2724477" y="3116108"/>
            <a:ext cx="1564860" cy="238944"/>
          </a:xfrm>
        </p:spPr>
        <p:txBody>
          <a:bodyPr/>
          <a:lstStyle>
            <a:lvl1pPr algn="ctr">
              <a:buClr>
                <a:schemeClr val="accent1"/>
              </a:buClr>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text</a:t>
            </a:r>
          </a:p>
        </p:txBody>
      </p:sp>
      <p:sp>
        <p:nvSpPr>
          <p:cNvPr id="43" name="Text Placeholder 5">
            <a:extLst>
              <a:ext uri="{FF2B5EF4-FFF2-40B4-BE49-F238E27FC236}">
                <a16:creationId xmlns:a16="http://schemas.microsoft.com/office/drawing/2014/main" id="{4CC6C237-2084-2A4C-B0C7-675DECD76E24}"/>
              </a:ext>
            </a:extLst>
          </p:cNvPr>
          <p:cNvSpPr>
            <a:spLocks noGrp="1"/>
          </p:cNvSpPr>
          <p:nvPr>
            <p:ph type="body" sz="quarter" idx="16"/>
          </p:nvPr>
        </p:nvSpPr>
        <p:spPr>
          <a:xfrm>
            <a:off x="2724477" y="3407813"/>
            <a:ext cx="1564860"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44" name="Text Placeholder 5">
            <a:extLst>
              <a:ext uri="{FF2B5EF4-FFF2-40B4-BE49-F238E27FC236}">
                <a16:creationId xmlns:a16="http://schemas.microsoft.com/office/drawing/2014/main" id="{63510D3D-0812-7942-B18A-00EE8B48D3B1}"/>
              </a:ext>
            </a:extLst>
          </p:cNvPr>
          <p:cNvSpPr>
            <a:spLocks noGrp="1"/>
          </p:cNvSpPr>
          <p:nvPr>
            <p:ph type="body" sz="quarter" idx="17" hasCustomPrompt="1"/>
          </p:nvPr>
        </p:nvSpPr>
        <p:spPr>
          <a:xfrm>
            <a:off x="4866428" y="3116108"/>
            <a:ext cx="1564860" cy="238944"/>
          </a:xfrm>
        </p:spPr>
        <p:txBody>
          <a:bodyPr/>
          <a:lstStyle>
            <a:lvl1pPr algn="ctr">
              <a:buClr>
                <a:schemeClr val="accent1"/>
              </a:buClr>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text</a:t>
            </a:r>
          </a:p>
        </p:txBody>
      </p:sp>
      <p:sp>
        <p:nvSpPr>
          <p:cNvPr id="45" name="Text Placeholder 5">
            <a:extLst>
              <a:ext uri="{FF2B5EF4-FFF2-40B4-BE49-F238E27FC236}">
                <a16:creationId xmlns:a16="http://schemas.microsoft.com/office/drawing/2014/main" id="{4E64E7D5-B957-344A-B0F5-643BA70E966E}"/>
              </a:ext>
            </a:extLst>
          </p:cNvPr>
          <p:cNvSpPr>
            <a:spLocks noGrp="1"/>
          </p:cNvSpPr>
          <p:nvPr>
            <p:ph type="body" sz="quarter" idx="18"/>
          </p:nvPr>
        </p:nvSpPr>
        <p:spPr>
          <a:xfrm>
            <a:off x="4866428" y="3407813"/>
            <a:ext cx="1564860"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46" name="Text Placeholder 5">
            <a:extLst>
              <a:ext uri="{FF2B5EF4-FFF2-40B4-BE49-F238E27FC236}">
                <a16:creationId xmlns:a16="http://schemas.microsoft.com/office/drawing/2014/main" id="{D731BC16-E4AB-7D4C-8BC3-9F4600D63A83}"/>
              </a:ext>
            </a:extLst>
          </p:cNvPr>
          <p:cNvSpPr>
            <a:spLocks noGrp="1"/>
          </p:cNvSpPr>
          <p:nvPr>
            <p:ph type="body" sz="quarter" idx="19" hasCustomPrompt="1"/>
          </p:nvPr>
        </p:nvSpPr>
        <p:spPr>
          <a:xfrm>
            <a:off x="7002116" y="3116108"/>
            <a:ext cx="1564860" cy="238944"/>
          </a:xfrm>
        </p:spPr>
        <p:txBody>
          <a:bodyPr/>
          <a:lstStyle>
            <a:lvl1pPr algn="ctr">
              <a:buClr>
                <a:schemeClr val="accent1"/>
              </a:buClr>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text</a:t>
            </a:r>
          </a:p>
        </p:txBody>
      </p:sp>
      <p:sp>
        <p:nvSpPr>
          <p:cNvPr id="47" name="Text Placeholder 5">
            <a:extLst>
              <a:ext uri="{FF2B5EF4-FFF2-40B4-BE49-F238E27FC236}">
                <a16:creationId xmlns:a16="http://schemas.microsoft.com/office/drawing/2014/main" id="{C9FD7BBE-B929-5D4F-94D5-3B3A2ED865CB}"/>
              </a:ext>
            </a:extLst>
          </p:cNvPr>
          <p:cNvSpPr>
            <a:spLocks noGrp="1"/>
          </p:cNvSpPr>
          <p:nvPr>
            <p:ph type="body" sz="quarter" idx="20"/>
          </p:nvPr>
        </p:nvSpPr>
        <p:spPr>
          <a:xfrm>
            <a:off x="7002116" y="3407813"/>
            <a:ext cx="1564860" cy="1013923"/>
          </a:xfrm>
        </p:spPr>
        <p:txBody>
          <a:bodyPr/>
          <a:lstStyle>
            <a:lvl1pPr algn="ctr">
              <a:buClr>
                <a:schemeClr val="accent1"/>
              </a:buClr>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48" name="Picture Placeholder 16">
            <a:extLst>
              <a:ext uri="{FF2B5EF4-FFF2-40B4-BE49-F238E27FC236}">
                <a16:creationId xmlns:a16="http://schemas.microsoft.com/office/drawing/2014/main" id="{8A387A3B-7873-014D-AE1D-665F22AF08EF}"/>
              </a:ext>
            </a:extLst>
          </p:cNvPr>
          <p:cNvSpPr>
            <a:spLocks noGrp="1"/>
          </p:cNvSpPr>
          <p:nvPr>
            <p:ph type="pic" sz="quarter" idx="21"/>
          </p:nvPr>
        </p:nvSpPr>
        <p:spPr>
          <a:xfrm>
            <a:off x="2884428" y="1711797"/>
            <a:ext cx="1229167" cy="1229167"/>
          </a:xfrm>
        </p:spPr>
        <p:txBody>
          <a:bodyPr/>
          <a:lstStyle/>
          <a:p>
            <a:r>
              <a:rPr lang="en-GB"/>
              <a:t>Click icon to add picture</a:t>
            </a:r>
            <a:endParaRPr lang="en-US"/>
          </a:p>
        </p:txBody>
      </p:sp>
      <p:sp>
        <p:nvSpPr>
          <p:cNvPr id="49" name="Picture Placeholder 16">
            <a:extLst>
              <a:ext uri="{FF2B5EF4-FFF2-40B4-BE49-F238E27FC236}">
                <a16:creationId xmlns:a16="http://schemas.microsoft.com/office/drawing/2014/main" id="{21CFE78B-688B-C241-8F6A-DC0822FE48EB}"/>
              </a:ext>
            </a:extLst>
          </p:cNvPr>
          <p:cNvSpPr>
            <a:spLocks noGrp="1"/>
          </p:cNvSpPr>
          <p:nvPr>
            <p:ph type="pic" sz="quarter" idx="22"/>
          </p:nvPr>
        </p:nvSpPr>
        <p:spPr>
          <a:xfrm>
            <a:off x="5034274" y="1711797"/>
            <a:ext cx="1229167" cy="1229167"/>
          </a:xfrm>
        </p:spPr>
        <p:txBody>
          <a:bodyPr/>
          <a:lstStyle/>
          <a:p>
            <a:r>
              <a:rPr lang="en-GB"/>
              <a:t>Click icon to add picture</a:t>
            </a:r>
            <a:endParaRPr lang="en-US"/>
          </a:p>
        </p:txBody>
      </p:sp>
      <p:sp>
        <p:nvSpPr>
          <p:cNvPr id="50" name="Picture Placeholder 16">
            <a:extLst>
              <a:ext uri="{FF2B5EF4-FFF2-40B4-BE49-F238E27FC236}">
                <a16:creationId xmlns:a16="http://schemas.microsoft.com/office/drawing/2014/main" id="{DAEF193E-1C2D-6949-B00E-E90C71768DD2}"/>
              </a:ext>
            </a:extLst>
          </p:cNvPr>
          <p:cNvSpPr>
            <a:spLocks noGrp="1"/>
          </p:cNvSpPr>
          <p:nvPr>
            <p:ph type="pic" sz="quarter" idx="23"/>
          </p:nvPr>
        </p:nvSpPr>
        <p:spPr>
          <a:xfrm>
            <a:off x="7177648" y="1711797"/>
            <a:ext cx="1229167" cy="1229167"/>
          </a:xfrm>
        </p:spPr>
        <p:txBody>
          <a:bodyPr/>
          <a:lstStyle/>
          <a:p>
            <a:r>
              <a:rPr lang="en-GB"/>
              <a:t>Click icon to add picture</a:t>
            </a:r>
            <a:endParaRPr lang="en-US"/>
          </a:p>
        </p:txBody>
      </p:sp>
      <p:pic>
        <p:nvPicPr>
          <p:cNvPr id="22" name="Picture 21" descr="A picture containing drawing&#10;&#10;Description automatically generated">
            <a:extLst>
              <a:ext uri="{FF2B5EF4-FFF2-40B4-BE49-F238E27FC236}">
                <a16:creationId xmlns:a16="http://schemas.microsoft.com/office/drawing/2014/main" id="{840B542A-5660-1248-9DF6-FB1934DD18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2068188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5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47850-1410-864C-BC2E-B2B93B6B0586}"/>
              </a:ext>
            </a:extLst>
          </p:cNvPr>
          <p:cNvSpPr>
            <a:spLocks noGrp="1"/>
          </p:cNvSpPr>
          <p:nvPr>
            <p:ph type="title"/>
          </p:nvPr>
        </p:nvSpPr>
        <p:spPr/>
        <p:txBody>
          <a:bodyPr/>
          <a:lstStyle/>
          <a:p>
            <a:r>
              <a:rPr lang="en-GB"/>
              <a:t>Click to edit Master title style</a:t>
            </a:r>
            <a:endParaRPr lang="en-US" dirty="0"/>
          </a:p>
        </p:txBody>
      </p:sp>
      <p:cxnSp>
        <p:nvCxnSpPr>
          <p:cNvPr id="3" name="Straight Connector 2">
            <a:extLst>
              <a:ext uri="{FF2B5EF4-FFF2-40B4-BE49-F238E27FC236}">
                <a16:creationId xmlns:a16="http://schemas.microsoft.com/office/drawing/2014/main" id="{821B7076-F61F-1248-90CB-C93D3A4D48A0}"/>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B2AF1D1-DFBC-0843-9B79-9D4ECA8BB168}"/>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6" name="Rectangle 5">
            <a:extLst>
              <a:ext uri="{FF2B5EF4-FFF2-40B4-BE49-F238E27FC236}">
                <a16:creationId xmlns:a16="http://schemas.microsoft.com/office/drawing/2014/main" id="{7CEF6D15-CD1F-9D41-9017-62297769114A}"/>
              </a:ext>
            </a:extLst>
          </p:cNvPr>
          <p:cNvSpPr/>
          <p:nvPr userDrawn="1"/>
        </p:nvSpPr>
        <p:spPr>
          <a:xfrm>
            <a:off x="0" y="1516725"/>
            <a:ext cx="9143997" cy="30613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000A5A70-1E1C-174C-BF95-DC8BC55C4526}"/>
              </a:ext>
            </a:extLst>
          </p:cNvPr>
          <p:cNvCxnSpPr>
            <a:cxnSpLocks/>
          </p:cNvCxnSpPr>
          <p:nvPr userDrawn="1"/>
        </p:nvCxnSpPr>
        <p:spPr>
          <a:xfrm>
            <a:off x="2003206"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D87452-9EEB-BC4B-90EF-05243BDEEFB8}"/>
              </a:ext>
            </a:extLst>
          </p:cNvPr>
          <p:cNvCxnSpPr>
            <a:cxnSpLocks/>
          </p:cNvCxnSpPr>
          <p:nvPr userDrawn="1"/>
        </p:nvCxnSpPr>
        <p:spPr>
          <a:xfrm>
            <a:off x="3713008"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9FB381B-5A90-D344-8EB2-F0A007F41064}"/>
              </a:ext>
            </a:extLst>
          </p:cNvPr>
          <p:cNvCxnSpPr>
            <a:cxnSpLocks/>
          </p:cNvCxnSpPr>
          <p:nvPr userDrawn="1"/>
        </p:nvCxnSpPr>
        <p:spPr>
          <a:xfrm>
            <a:off x="5429074"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A75DFE-8973-7940-8ECD-156AFF0D78B3}"/>
              </a:ext>
            </a:extLst>
          </p:cNvPr>
          <p:cNvCxnSpPr>
            <a:cxnSpLocks/>
          </p:cNvCxnSpPr>
          <p:nvPr userDrawn="1"/>
        </p:nvCxnSpPr>
        <p:spPr>
          <a:xfrm>
            <a:off x="7138877" y="1228725"/>
            <a:ext cx="0" cy="3627438"/>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46" name="Text Placeholder 5">
            <a:extLst>
              <a:ext uri="{FF2B5EF4-FFF2-40B4-BE49-F238E27FC236}">
                <a16:creationId xmlns:a16="http://schemas.microsoft.com/office/drawing/2014/main" id="{63BB609D-3D17-1D47-AD98-242B0C8BC944}"/>
              </a:ext>
            </a:extLst>
          </p:cNvPr>
          <p:cNvSpPr>
            <a:spLocks noGrp="1"/>
          </p:cNvSpPr>
          <p:nvPr>
            <p:ph type="body" sz="quarter" idx="15" hasCustomPrompt="1"/>
          </p:nvPr>
        </p:nvSpPr>
        <p:spPr>
          <a:xfrm>
            <a:off x="2129073" y="2950488"/>
            <a:ext cx="1456587" cy="468764"/>
          </a:xfrm>
        </p:spPr>
        <p:txBody>
          <a:bodyPr/>
          <a:lstStyle>
            <a:lvl1pPr marL="0" indent="0" algn="ctr">
              <a:buClr>
                <a:schemeClr val="accent1"/>
              </a:buClr>
              <a:buFont typeface="Arial" panose="020B0604020202020204" pitchFamily="34" charset="0"/>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master text</a:t>
            </a:r>
          </a:p>
        </p:txBody>
      </p:sp>
      <p:sp>
        <p:nvSpPr>
          <p:cNvPr id="47" name="Text Placeholder 5">
            <a:extLst>
              <a:ext uri="{FF2B5EF4-FFF2-40B4-BE49-F238E27FC236}">
                <a16:creationId xmlns:a16="http://schemas.microsoft.com/office/drawing/2014/main" id="{A962C3CD-363E-9148-A491-1B3A3EAE0BE4}"/>
              </a:ext>
            </a:extLst>
          </p:cNvPr>
          <p:cNvSpPr>
            <a:spLocks noGrp="1"/>
          </p:cNvSpPr>
          <p:nvPr>
            <p:ph type="body" sz="quarter" idx="16"/>
          </p:nvPr>
        </p:nvSpPr>
        <p:spPr>
          <a:xfrm>
            <a:off x="2122953"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48" name="Picture Placeholder 16">
            <a:extLst>
              <a:ext uri="{FF2B5EF4-FFF2-40B4-BE49-F238E27FC236}">
                <a16:creationId xmlns:a16="http://schemas.microsoft.com/office/drawing/2014/main" id="{AE7357A7-7967-E342-8FC0-4D4DF6D20E7C}"/>
              </a:ext>
            </a:extLst>
          </p:cNvPr>
          <p:cNvSpPr>
            <a:spLocks noGrp="1"/>
          </p:cNvSpPr>
          <p:nvPr>
            <p:ph type="pic" sz="quarter" idx="17"/>
          </p:nvPr>
        </p:nvSpPr>
        <p:spPr>
          <a:xfrm>
            <a:off x="2283650" y="1681071"/>
            <a:ext cx="1152000" cy="1152000"/>
          </a:xfrm>
        </p:spPr>
        <p:txBody>
          <a:bodyPr/>
          <a:lstStyle/>
          <a:p>
            <a:r>
              <a:rPr lang="en-GB"/>
              <a:t>Click icon to add picture</a:t>
            </a:r>
            <a:endParaRPr lang="en-US"/>
          </a:p>
        </p:txBody>
      </p:sp>
      <p:sp>
        <p:nvSpPr>
          <p:cNvPr id="55" name="Text Placeholder 5">
            <a:extLst>
              <a:ext uri="{FF2B5EF4-FFF2-40B4-BE49-F238E27FC236}">
                <a16:creationId xmlns:a16="http://schemas.microsoft.com/office/drawing/2014/main" id="{A4F56BF7-45F9-5B4A-9889-ED4DFD792E9E}"/>
              </a:ext>
            </a:extLst>
          </p:cNvPr>
          <p:cNvSpPr>
            <a:spLocks noGrp="1"/>
          </p:cNvSpPr>
          <p:nvPr>
            <p:ph type="body" sz="quarter" idx="18" hasCustomPrompt="1"/>
          </p:nvPr>
        </p:nvSpPr>
        <p:spPr>
          <a:xfrm>
            <a:off x="413007" y="2950488"/>
            <a:ext cx="1456587" cy="468764"/>
          </a:xfrm>
        </p:spPr>
        <p:txBody>
          <a:bodyPr/>
          <a:lstStyle>
            <a:lvl1pPr marL="0" indent="0" algn="ctr">
              <a:buClr>
                <a:schemeClr val="accent1"/>
              </a:buClr>
              <a:buFont typeface="Arial" panose="020B0604020202020204" pitchFamily="34" charset="0"/>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master text</a:t>
            </a:r>
          </a:p>
        </p:txBody>
      </p:sp>
      <p:sp>
        <p:nvSpPr>
          <p:cNvPr id="56" name="Text Placeholder 5">
            <a:extLst>
              <a:ext uri="{FF2B5EF4-FFF2-40B4-BE49-F238E27FC236}">
                <a16:creationId xmlns:a16="http://schemas.microsoft.com/office/drawing/2014/main" id="{30251809-16C9-6D43-B9C7-730AE570F235}"/>
              </a:ext>
            </a:extLst>
          </p:cNvPr>
          <p:cNvSpPr>
            <a:spLocks noGrp="1"/>
          </p:cNvSpPr>
          <p:nvPr>
            <p:ph type="body" sz="quarter" idx="19"/>
          </p:nvPr>
        </p:nvSpPr>
        <p:spPr>
          <a:xfrm>
            <a:off x="406887"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57" name="Picture Placeholder 16">
            <a:extLst>
              <a:ext uri="{FF2B5EF4-FFF2-40B4-BE49-F238E27FC236}">
                <a16:creationId xmlns:a16="http://schemas.microsoft.com/office/drawing/2014/main" id="{AD092A79-015A-0540-9396-AD6D7BB28AAC}"/>
              </a:ext>
            </a:extLst>
          </p:cNvPr>
          <p:cNvSpPr>
            <a:spLocks noGrp="1"/>
          </p:cNvSpPr>
          <p:nvPr>
            <p:ph type="pic" sz="quarter" idx="20"/>
          </p:nvPr>
        </p:nvSpPr>
        <p:spPr>
          <a:xfrm>
            <a:off x="567584" y="1681071"/>
            <a:ext cx="1152000" cy="1152000"/>
          </a:xfrm>
        </p:spPr>
        <p:txBody>
          <a:bodyPr/>
          <a:lstStyle/>
          <a:p>
            <a:r>
              <a:rPr lang="en-GB"/>
              <a:t>Click icon to add picture</a:t>
            </a:r>
            <a:endParaRPr lang="en-US"/>
          </a:p>
        </p:txBody>
      </p:sp>
      <p:sp>
        <p:nvSpPr>
          <p:cNvPr id="60" name="Text Placeholder 5">
            <a:extLst>
              <a:ext uri="{FF2B5EF4-FFF2-40B4-BE49-F238E27FC236}">
                <a16:creationId xmlns:a16="http://schemas.microsoft.com/office/drawing/2014/main" id="{B91B5688-0BCB-AE41-BDFD-FD4DDBB5631A}"/>
              </a:ext>
            </a:extLst>
          </p:cNvPr>
          <p:cNvSpPr>
            <a:spLocks noGrp="1"/>
          </p:cNvSpPr>
          <p:nvPr>
            <p:ph type="body" sz="quarter" idx="21" hasCustomPrompt="1"/>
          </p:nvPr>
        </p:nvSpPr>
        <p:spPr>
          <a:xfrm>
            <a:off x="3845138" y="2950488"/>
            <a:ext cx="1456587" cy="468764"/>
          </a:xfrm>
        </p:spPr>
        <p:txBody>
          <a:bodyPr/>
          <a:lstStyle>
            <a:lvl1pPr marL="0" indent="0" algn="ctr">
              <a:buClr>
                <a:schemeClr val="accent1"/>
              </a:buClr>
              <a:buFont typeface="Arial" panose="020B0604020202020204" pitchFamily="34" charset="0"/>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master text</a:t>
            </a:r>
          </a:p>
        </p:txBody>
      </p:sp>
      <p:sp>
        <p:nvSpPr>
          <p:cNvPr id="61" name="Text Placeholder 5">
            <a:extLst>
              <a:ext uri="{FF2B5EF4-FFF2-40B4-BE49-F238E27FC236}">
                <a16:creationId xmlns:a16="http://schemas.microsoft.com/office/drawing/2014/main" id="{54F1F556-1BCD-D244-B86E-C7FF69101EE4}"/>
              </a:ext>
            </a:extLst>
          </p:cNvPr>
          <p:cNvSpPr>
            <a:spLocks noGrp="1"/>
          </p:cNvSpPr>
          <p:nvPr>
            <p:ph type="body" sz="quarter" idx="22"/>
          </p:nvPr>
        </p:nvSpPr>
        <p:spPr>
          <a:xfrm>
            <a:off x="3839018"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62" name="Picture Placeholder 16">
            <a:extLst>
              <a:ext uri="{FF2B5EF4-FFF2-40B4-BE49-F238E27FC236}">
                <a16:creationId xmlns:a16="http://schemas.microsoft.com/office/drawing/2014/main" id="{0E5EF963-29BF-664D-BC77-B611038E76EC}"/>
              </a:ext>
            </a:extLst>
          </p:cNvPr>
          <p:cNvSpPr>
            <a:spLocks noGrp="1"/>
          </p:cNvSpPr>
          <p:nvPr>
            <p:ph type="pic" sz="quarter" idx="23"/>
          </p:nvPr>
        </p:nvSpPr>
        <p:spPr>
          <a:xfrm>
            <a:off x="3999715" y="1681071"/>
            <a:ext cx="1152000" cy="1152000"/>
          </a:xfrm>
        </p:spPr>
        <p:txBody>
          <a:bodyPr/>
          <a:lstStyle/>
          <a:p>
            <a:r>
              <a:rPr lang="en-GB"/>
              <a:t>Click icon to add picture</a:t>
            </a:r>
            <a:endParaRPr lang="en-US"/>
          </a:p>
        </p:txBody>
      </p:sp>
      <p:sp>
        <p:nvSpPr>
          <p:cNvPr id="65" name="Text Placeholder 5">
            <a:extLst>
              <a:ext uri="{FF2B5EF4-FFF2-40B4-BE49-F238E27FC236}">
                <a16:creationId xmlns:a16="http://schemas.microsoft.com/office/drawing/2014/main" id="{38EDC7FC-33FA-4742-8DBF-48403CCAA5F4}"/>
              </a:ext>
            </a:extLst>
          </p:cNvPr>
          <p:cNvSpPr>
            <a:spLocks noGrp="1"/>
          </p:cNvSpPr>
          <p:nvPr>
            <p:ph type="body" sz="quarter" idx="24" hasCustomPrompt="1"/>
          </p:nvPr>
        </p:nvSpPr>
        <p:spPr>
          <a:xfrm>
            <a:off x="5554941" y="2950488"/>
            <a:ext cx="1456587" cy="468764"/>
          </a:xfrm>
        </p:spPr>
        <p:txBody>
          <a:bodyPr/>
          <a:lstStyle>
            <a:lvl1pPr marL="0" indent="0" algn="ctr">
              <a:buClr>
                <a:schemeClr val="accent1"/>
              </a:buClr>
              <a:buFont typeface="Arial" panose="020B0604020202020204" pitchFamily="34" charset="0"/>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master text</a:t>
            </a:r>
          </a:p>
        </p:txBody>
      </p:sp>
      <p:sp>
        <p:nvSpPr>
          <p:cNvPr id="66" name="Text Placeholder 5">
            <a:extLst>
              <a:ext uri="{FF2B5EF4-FFF2-40B4-BE49-F238E27FC236}">
                <a16:creationId xmlns:a16="http://schemas.microsoft.com/office/drawing/2014/main" id="{EBEF7DE3-C9A7-F944-83BF-59DCF3E6B067}"/>
              </a:ext>
            </a:extLst>
          </p:cNvPr>
          <p:cNvSpPr>
            <a:spLocks noGrp="1"/>
          </p:cNvSpPr>
          <p:nvPr>
            <p:ph type="body" sz="quarter" idx="25"/>
          </p:nvPr>
        </p:nvSpPr>
        <p:spPr>
          <a:xfrm>
            <a:off x="5548821"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67" name="Picture Placeholder 16">
            <a:extLst>
              <a:ext uri="{FF2B5EF4-FFF2-40B4-BE49-F238E27FC236}">
                <a16:creationId xmlns:a16="http://schemas.microsoft.com/office/drawing/2014/main" id="{8CBD9BC7-B8B3-D64F-8728-CBCD83C91F2F}"/>
              </a:ext>
            </a:extLst>
          </p:cNvPr>
          <p:cNvSpPr>
            <a:spLocks noGrp="1"/>
          </p:cNvSpPr>
          <p:nvPr>
            <p:ph type="pic" sz="quarter" idx="26"/>
          </p:nvPr>
        </p:nvSpPr>
        <p:spPr>
          <a:xfrm>
            <a:off x="5709518" y="1681071"/>
            <a:ext cx="1152000" cy="1152000"/>
          </a:xfrm>
        </p:spPr>
        <p:txBody>
          <a:bodyPr/>
          <a:lstStyle/>
          <a:p>
            <a:r>
              <a:rPr lang="en-GB"/>
              <a:t>Click icon to add picture</a:t>
            </a:r>
            <a:endParaRPr lang="en-US"/>
          </a:p>
        </p:txBody>
      </p:sp>
      <p:sp>
        <p:nvSpPr>
          <p:cNvPr id="70" name="Text Placeholder 5">
            <a:extLst>
              <a:ext uri="{FF2B5EF4-FFF2-40B4-BE49-F238E27FC236}">
                <a16:creationId xmlns:a16="http://schemas.microsoft.com/office/drawing/2014/main" id="{162C038E-9AF8-3540-85F6-E6F73F78A27A}"/>
              </a:ext>
            </a:extLst>
          </p:cNvPr>
          <p:cNvSpPr>
            <a:spLocks noGrp="1"/>
          </p:cNvSpPr>
          <p:nvPr>
            <p:ph type="body" sz="quarter" idx="27" hasCustomPrompt="1"/>
          </p:nvPr>
        </p:nvSpPr>
        <p:spPr>
          <a:xfrm>
            <a:off x="7264744" y="2950488"/>
            <a:ext cx="1456587" cy="468764"/>
          </a:xfrm>
        </p:spPr>
        <p:txBody>
          <a:bodyPr/>
          <a:lstStyle>
            <a:lvl1pPr marL="0" indent="0" algn="ctr">
              <a:buClr>
                <a:schemeClr val="accent1"/>
              </a:buClr>
              <a:buFont typeface="Arial" panose="020B0604020202020204" pitchFamily="34" charset="0"/>
              <a:buNone/>
              <a:defRPr b="1">
                <a:solidFill>
                  <a:schemeClr val="accent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dirty="0"/>
              <a:t>Click to edit master text</a:t>
            </a:r>
          </a:p>
        </p:txBody>
      </p:sp>
      <p:sp>
        <p:nvSpPr>
          <p:cNvPr id="71" name="Text Placeholder 5">
            <a:extLst>
              <a:ext uri="{FF2B5EF4-FFF2-40B4-BE49-F238E27FC236}">
                <a16:creationId xmlns:a16="http://schemas.microsoft.com/office/drawing/2014/main" id="{B15452D8-618A-C145-82E6-B97DCB6839AB}"/>
              </a:ext>
            </a:extLst>
          </p:cNvPr>
          <p:cNvSpPr>
            <a:spLocks noGrp="1"/>
          </p:cNvSpPr>
          <p:nvPr>
            <p:ph type="body" sz="quarter" idx="28"/>
          </p:nvPr>
        </p:nvSpPr>
        <p:spPr>
          <a:xfrm>
            <a:off x="7258624" y="3503397"/>
            <a:ext cx="1464189" cy="920889"/>
          </a:xfrm>
        </p:spPr>
        <p:txBody>
          <a:bodyPr/>
          <a:lstStyle>
            <a:lvl1pPr marL="0" indent="0" algn="ctr">
              <a:buClr>
                <a:schemeClr val="accent1"/>
              </a:buClr>
              <a:buFont typeface="Arial" panose="020B0604020202020204" pitchFamily="34" charset="0"/>
              <a:buNone/>
              <a:defRPr>
                <a:solidFill>
                  <a:schemeClr val="tx1"/>
                </a:solidFill>
              </a:defRPr>
            </a:lvl1pPr>
            <a:lvl2pPr>
              <a:buClr>
                <a:schemeClr val="accent1"/>
              </a:buClr>
              <a:buNone/>
              <a:defRPr>
                <a:solidFill>
                  <a:schemeClr val="tx1"/>
                </a:solidFill>
              </a:defRPr>
            </a:lvl2pPr>
            <a:lvl3pPr>
              <a:buClr>
                <a:schemeClr val="accent1"/>
              </a:buClr>
              <a:buNone/>
              <a:defRPr>
                <a:solidFill>
                  <a:schemeClr val="tx1"/>
                </a:solidFill>
              </a:defRPr>
            </a:lvl3pPr>
            <a:lvl4pPr>
              <a:buClrTx/>
              <a:buNone/>
              <a:defRPr>
                <a:solidFill>
                  <a:schemeClr val="tx1"/>
                </a:solidFill>
              </a:defRPr>
            </a:lvl4pPr>
            <a:lvl5pPr>
              <a:buClrTx/>
              <a:buNone/>
              <a:defRPr>
                <a:solidFill>
                  <a:schemeClr val="tx1"/>
                </a:solidFill>
              </a:defRPr>
            </a:lvl5pPr>
          </a:lstStyle>
          <a:p>
            <a:pPr lvl="0"/>
            <a:r>
              <a:rPr lang="en-GB"/>
              <a:t>Click to edit Master text styles</a:t>
            </a:r>
          </a:p>
        </p:txBody>
      </p:sp>
      <p:sp>
        <p:nvSpPr>
          <p:cNvPr id="72" name="Picture Placeholder 16">
            <a:extLst>
              <a:ext uri="{FF2B5EF4-FFF2-40B4-BE49-F238E27FC236}">
                <a16:creationId xmlns:a16="http://schemas.microsoft.com/office/drawing/2014/main" id="{7DAD27C0-7F39-8146-851A-729FA3402FB8}"/>
              </a:ext>
            </a:extLst>
          </p:cNvPr>
          <p:cNvSpPr>
            <a:spLocks noGrp="1"/>
          </p:cNvSpPr>
          <p:nvPr>
            <p:ph type="pic" sz="quarter" idx="29"/>
          </p:nvPr>
        </p:nvSpPr>
        <p:spPr>
          <a:xfrm>
            <a:off x="7419321" y="1681071"/>
            <a:ext cx="1152000" cy="1152000"/>
          </a:xfrm>
        </p:spPr>
        <p:txBody>
          <a:bodyPr/>
          <a:lstStyle/>
          <a:p>
            <a:r>
              <a:rPr lang="en-GB"/>
              <a:t>Click icon to add picture</a:t>
            </a:r>
            <a:endParaRPr lang="en-US"/>
          </a:p>
        </p:txBody>
      </p:sp>
      <p:pic>
        <p:nvPicPr>
          <p:cNvPr id="26" name="Picture 25" descr="A picture containing drawing&#10;&#10;Description automatically generated">
            <a:extLst>
              <a:ext uri="{FF2B5EF4-FFF2-40B4-BE49-F238E27FC236}">
                <a16:creationId xmlns:a16="http://schemas.microsoft.com/office/drawing/2014/main" id="{88E36EF0-EA49-874E-B723-B6767DD69E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589820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 pic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7B97-ABC3-4048-90D2-40D27D60D5D0}"/>
              </a:ext>
            </a:extLst>
          </p:cNvPr>
          <p:cNvSpPr/>
          <p:nvPr userDrawn="1"/>
        </p:nvSpPr>
        <p:spPr>
          <a:xfrm>
            <a:off x="0" y="0"/>
            <a:ext cx="3146425"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F253CE-C578-8040-B62C-81B2629E7DD0}"/>
              </a:ext>
            </a:extLst>
          </p:cNvPr>
          <p:cNvSpPr>
            <a:spLocks noGrp="1"/>
          </p:cNvSpPr>
          <p:nvPr>
            <p:ph type="title"/>
          </p:nvPr>
        </p:nvSpPr>
        <p:spPr bwMode="grayWhite">
          <a:xfrm>
            <a:off x="288001" y="719213"/>
            <a:ext cx="2569500" cy="369332"/>
          </a:xfrm>
        </p:spPr>
        <p:txBody>
          <a:bodyPr/>
          <a:lstStyle>
            <a:lvl1pPr>
              <a:defRPr>
                <a:solidFill>
                  <a:schemeClr val="bg1"/>
                </a:solidFill>
              </a:defRPr>
            </a:lvl1pPr>
          </a:lstStyle>
          <a:p>
            <a:r>
              <a:rPr lang="en-GB"/>
              <a:t>Click to edit Master title style</a:t>
            </a:r>
            <a:endParaRPr lang="en-US" dirty="0"/>
          </a:p>
        </p:txBody>
      </p:sp>
      <p:sp>
        <p:nvSpPr>
          <p:cNvPr id="5" name="Picture Placeholder 4">
            <a:extLst>
              <a:ext uri="{FF2B5EF4-FFF2-40B4-BE49-F238E27FC236}">
                <a16:creationId xmlns:a16="http://schemas.microsoft.com/office/drawing/2014/main" id="{2C0A5604-E47F-CB47-A321-E22095C22EAC}"/>
              </a:ext>
            </a:extLst>
          </p:cNvPr>
          <p:cNvSpPr>
            <a:spLocks noGrp="1"/>
          </p:cNvSpPr>
          <p:nvPr>
            <p:ph type="pic" sz="quarter" idx="10"/>
          </p:nvPr>
        </p:nvSpPr>
        <p:spPr>
          <a:xfrm>
            <a:off x="3144176" y="0"/>
            <a:ext cx="5999823" cy="5143500"/>
          </a:xfrm>
        </p:spPr>
        <p:txBody>
          <a:bodyPr/>
          <a:lstStyle/>
          <a:p>
            <a:r>
              <a:rPr lang="en-GB"/>
              <a:t>Click icon to add picture</a:t>
            </a:r>
            <a:endParaRPr lang="en-US" dirty="0"/>
          </a:p>
        </p:txBody>
      </p:sp>
      <p:sp>
        <p:nvSpPr>
          <p:cNvPr id="8" name="Text Placeholder 7">
            <a:extLst>
              <a:ext uri="{FF2B5EF4-FFF2-40B4-BE49-F238E27FC236}">
                <a16:creationId xmlns:a16="http://schemas.microsoft.com/office/drawing/2014/main" id="{F332F98B-73F5-2F45-A75F-7968D61F9476}"/>
              </a:ext>
            </a:extLst>
          </p:cNvPr>
          <p:cNvSpPr>
            <a:spLocks noGrp="1"/>
          </p:cNvSpPr>
          <p:nvPr>
            <p:ph type="body" sz="quarter" idx="11"/>
          </p:nvPr>
        </p:nvSpPr>
        <p:spPr bwMode="grayWhite">
          <a:xfrm>
            <a:off x="287338" y="1238085"/>
            <a:ext cx="2569500" cy="3618071"/>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a:extLst>
              <a:ext uri="{FF2B5EF4-FFF2-40B4-BE49-F238E27FC236}">
                <a16:creationId xmlns:a16="http://schemas.microsoft.com/office/drawing/2014/main" id="{F3B3FA4F-EE1F-ED43-987F-7EC8977594B4}"/>
              </a:ext>
            </a:extLst>
          </p:cNvPr>
          <p:cNvCxnSpPr>
            <a:cxnSpLocks/>
          </p:cNvCxnSpPr>
          <p:nvPr userDrawn="1"/>
        </p:nvCxnSpPr>
        <p:spPr>
          <a:xfrm>
            <a:off x="287338" y="606154"/>
            <a:ext cx="25695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8CF5A3BC-BBE6-EA48-972F-A2E9BDDF9C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3090" y="97087"/>
            <a:ext cx="1440000" cy="469392"/>
          </a:xfrm>
          <a:prstGeom prst="rect">
            <a:avLst/>
          </a:prstGeom>
        </p:spPr>
      </p:pic>
    </p:spTree>
    <p:extLst>
      <p:ext uri="{BB962C8B-B14F-4D97-AF65-F5344CB8AC3E}">
        <p14:creationId xmlns:p14="http://schemas.microsoft.com/office/powerpoint/2010/main" val="3935962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teal + pic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7B97-ABC3-4048-90D2-40D27D60D5D0}"/>
              </a:ext>
            </a:extLst>
          </p:cNvPr>
          <p:cNvSpPr/>
          <p:nvPr userDrawn="1"/>
        </p:nvSpPr>
        <p:spPr>
          <a:xfrm>
            <a:off x="0" y="0"/>
            <a:ext cx="3146425" cy="5143500"/>
          </a:xfrm>
          <a:prstGeom prst="rect">
            <a:avLst/>
          </a:prstGeom>
          <a:solidFill>
            <a:srgbClr val="1B2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F253CE-C578-8040-B62C-81B2629E7DD0}"/>
              </a:ext>
            </a:extLst>
          </p:cNvPr>
          <p:cNvSpPr>
            <a:spLocks noGrp="1"/>
          </p:cNvSpPr>
          <p:nvPr>
            <p:ph type="title"/>
          </p:nvPr>
        </p:nvSpPr>
        <p:spPr bwMode="grayWhite">
          <a:xfrm>
            <a:off x="288001" y="719213"/>
            <a:ext cx="2569500" cy="369332"/>
          </a:xfrm>
        </p:spPr>
        <p:txBody>
          <a:bodyPr/>
          <a:lstStyle>
            <a:lvl1pPr>
              <a:defRPr>
                <a:solidFill>
                  <a:schemeClr val="bg1"/>
                </a:solidFill>
              </a:defRPr>
            </a:lvl1pPr>
          </a:lstStyle>
          <a:p>
            <a:r>
              <a:rPr lang="en-GB"/>
              <a:t>Click to edit Master title style</a:t>
            </a:r>
            <a:endParaRPr lang="en-US" dirty="0"/>
          </a:p>
        </p:txBody>
      </p:sp>
      <p:sp>
        <p:nvSpPr>
          <p:cNvPr id="5" name="Picture Placeholder 4">
            <a:extLst>
              <a:ext uri="{FF2B5EF4-FFF2-40B4-BE49-F238E27FC236}">
                <a16:creationId xmlns:a16="http://schemas.microsoft.com/office/drawing/2014/main" id="{2C0A5604-E47F-CB47-A321-E22095C22EAC}"/>
              </a:ext>
            </a:extLst>
          </p:cNvPr>
          <p:cNvSpPr>
            <a:spLocks noGrp="1"/>
          </p:cNvSpPr>
          <p:nvPr>
            <p:ph type="pic" sz="quarter" idx="10"/>
          </p:nvPr>
        </p:nvSpPr>
        <p:spPr>
          <a:xfrm>
            <a:off x="3144176" y="0"/>
            <a:ext cx="5999823" cy="5143500"/>
          </a:xfrm>
        </p:spPr>
        <p:txBody>
          <a:bodyPr/>
          <a:lstStyle/>
          <a:p>
            <a:r>
              <a:rPr lang="en-GB"/>
              <a:t>Click icon to add picture</a:t>
            </a:r>
            <a:endParaRPr lang="en-US" dirty="0"/>
          </a:p>
        </p:txBody>
      </p:sp>
      <p:sp>
        <p:nvSpPr>
          <p:cNvPr id="8" name="Text Placeholder 7">
            <a:extLst>
              <a:ext uri="{FF2B5EF4-FFF2-40B4-BE49-F238E27FC236}">
                <a16:creationId xmlns:a16="http://schemas.microsoft.com/office/drawing/2014/main" id="{F332F98B-73F5-2F45-A75F-7968D61F9476}"/>
              </a:ext>
            </a:extLst>
          </p:cNvPr>
          <p:cNvSpPr>
            <a:spLocks noGrp="1"/>
          </p:cNvSpPr>
          <p:nvPr>
            <p:ph type="body" sz="quarter" idx="11"/>
          </p:nvPr>
        </p:nvSpPr>
        <p:spPr bwMode="grayWhite">
          <a:xfrm>
            <a:off x="287338" y="1238085"/>
            <a:ext cx="2569500" cy="3618075"/>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a:extLst>
              <a:ext uri="{FF2B5EF4-FFF2-40B4-BE49-F238E27FC236}">
                <a16:creationId xmlns:a16="http://schemas.microsoft.com/office/drawing/2014/main" id="{F3B3FA4F-EE1F-ED43-987F-7EC8977594B4}"/>
              </a:ext>
            </a:extLst>
          </p:cNvPr>
          <p:cNvCxnSpPr>
            <a:cxnSpLocks/>
          </p:cNvCxnSpPr>
          <p:nvPr userDrawn="1"/>
        </p:nvCxnSpPr>
        <p:spPr>
          <a:xfrm>
            <a:off x="287338" y="606154"/>
            <a:ext cx="25695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FE19E635-ABC5-5E4F-B0AB-3F4420E27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3090" y="97087"/>
            <a:ext cx="1440000" cy="469392"/>
          </a:xfrm>
          <a:prstGeom prst="rect">
            <a:avLst/>
          </a:prstGeom>
        </p:spPr>
      </p:pic>
    </p:spTree>
    <p:extLst>
      <p:ext uri="{BB962C8B-B14F-4D97-AF65-F5344CB8AC3E}">
        <p14:creationId xmlns:p14="http://schemas.microsoft.com/office/powerpoint/2010/main" val="375473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CC06E9-42F4-A04B-B1F5-2DF1509FE3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40074" y="0"/>
            <a:ext cx="6003925" cy="5143500"/>
          </a:xfrm>
          <a:prstGeom prst="rect">
            <a:avLst/>
          </a:prstGeom>
        </p:spPr>
      </p:pic>
      <p:sp>
        <p:nvSpPr>
          <p:cNvPr id="4" name="Rectangle 3">
            <a:extLst>
              <a:ext uri="{FF2B5EF4-FFF2-40B4-BE49-F238E27FC236}">
                <a16:creationId xmlns:a16="http://schemas.microsoft.com/office/drawing/2014/main" id="{05941D7F-4C25-4440-A845-1F2367106EE6}"/>
              </a:ext>
            </a:extLst>
          </p:cNvPr>
          <p:cNvSpPr/>
          <p:nvPr userDrawn="1"/>
        </p:nvSpPr>
        <p:spPr>
          <a:xfrm>
            <a:off x="287338" y="1851670"/>
            <a:ext cx="4284662" cy="32918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627714A-A073-D74E-A33F-233FA73294C3}"/>
              </a:ext>
            </a:extLst>
          </p:cNvPr>
          <p:cNvSpPr>
            <a:spLocks noGrp="1"/>
          </p:cNvSpPr>
          <p:nvPr>
            <p:ph type="title"/>
          </p:nvPr>
        </p:nvSpPr>
        <p:spPr bwMode="grayWhite">
          <a:xfrm>
            <a:off x="576264" y="2140050"/>
            <a:ext cx="3706812" cy="863399"/>
          </a:xfrm>
        </p:spPr>
        <p:txBody>
          <a:bodyPr/>
          <a:lstStyle>
            <a:lvl1pPr>
              <a:defRPr sz="2800">
                <a:solidFill>
                  <a:schemeClr val="bg1"/>
                </a:solidFill>
              </a:defRPr>
            </a:lvl1pPr>
          </a:lstStyle>
          <a:p>
            <a:r>
              <a:rPr lang="en-GB"/>
              <a:t>Click to edit Master title style</a:t>
            </a:r>
            <a:endParaRPr lang="en-US" dirty="0"/>
          </a:p>
        </p:txBody>
      </p:sp>
      <p:sp>
        <p:nvSpPr>
          <p:cNvPr id="10" name="Text Placeholder 7">
            <a:extLst>
              <a:ext uri="{FF2B5EF4-FFF2-40B4-BE49-F238E27FC236}">
                <a16:creationId xmlns:a16="http://schemas.microsoft.com/office/drawing/2014/main" id="{CADB4C9E-8883-DF43-AA3B-8690AE2549EB}"/>
              </a:ext>
            </a:extLst>
          </p:cNvPr>
          <p:cNvSpPr>
            <a:spLocks noGrp="1"/>
          </p:cNvSpPr>
          <p:nvPr>
            <p:ph type="body" sz="quarter" idx="10" hasCustomPrompt="1"/>
          </p:nvPr>
        </p:nvSpPr>
        <p:spPr bwMode="grayWhite">
          <a:xfrm>
            <a:off x="576263" y="3188464"/>
            <a:ext cx="3706812" cy="920397"/>
          </a:xfrm>
        </p:spPr>
        <p:txBody>
          <a:bodyPr>
            <a:normAutofit/>
          </a:bodyPr>
          <a:lstStyle>
            <a:lvl1pPr>
              <a:buNone/>
              <a:defRPr sz="1800">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dirty="0"/>
              <a:t>Click to add subtitle</a:t>
            </a:r>
          </a:p>
        </p:txBody>
      </p:sp>
      <p:sp>
        <p:nvSpPr>
          <p:cNvPr id="7" name="Text Placeholder 7">
            <a:extLst>
              <a:ext uri="{FF2B5EF4-FFF2-40B4-BE49-F238E27FC236}">
                <a16:creationId xmlns:a16="http://schemas.microsoft.com/office/drawing/2014/main" id="{FF11AC65-F3D5-674E-9BF5-8011111DC47D}"/>
              </a:ext>
            </a:extLst>
          </p:cNvPr>
          <p:cNvSpPr>
            <a:spLocks noGrp="1"/>
          </p:cNvSpPr>
          <p:nvPr>
            <p:ph type="body" sz="quarter" idx="11" hasCustomPrompt="1"/>
          </p:nvPr>
        </p:nvSpPr>
        <p:spPr bwMode="grayWhite">
          <a:xfrm>
            <a:off x="576263" y="4662002"/>
            <a:ext cx="3706812" cy="193117"/>
          </a:xfrm>
        </p:spPr>
        <p:txBody>
          <a:bodyPr>
            <a:normAutofit/>
          </a:bodyPr>
          <a:lstStyle>
            <a:lvl1pPr>
              <a:buNone/>
              <a:defRPr sz="1200" b="1">
                <a:solidFill>
                  <a:schemeClr val="bg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dirty="0"/>
              <a:t>Click to add date</a:t>
            </a:r>
          </a:p>
        </p:txBody>
      </p:sp>
      <p:pic>
        <p:nvPicPr>
          <p:cNvPr id="9" name="Picture 8" descr="A picture containing drawing&#10;&#10;Description automatically generated">
            <a:extLst>
              <a:ext uri="{FF2B5EF4-FFF2-40B4-BE49-F238E27FC236}">
                <a16:creationId xmlns:a16="http://schemas.microsoft.com/office/drawing/2014/main" id="{0342D9E4-1EC1-4542-94C9-059787C3B3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58" y="39847"/>
            <a:ext cx="1980000" cy="645415"/>
          </a:xfrm>
          <a:prstGeom prst="rect">
            <a:avLst/>
          </a:prstGeom>
        </p:spPr>
      </p:pic>
    </p:spTree>
    <p:extLst>
      <p:ext uri="{BB962C8B-B14F-4D97-AF65-F5344CB8AC3E}">
        <p14:creationId xmlns:p14="http://schemas.microsoft.com/office/powerpoint/2010/main" val="4147708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l + pic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7B97-ABC3-4048-90D2-40D27D60D5D0}"/>
              </a:ext>
            </a:extLst>
          </p:cNvPr>
          <p:cNvSpPr/>
          <p:nvPr userDrawn="1"/>
        </p:nvSpPr>
        <p:spPr>
          <a:xfrm>
            <a:off x="0" y="0"/>
            <a:ext cx="3146425"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F253CE-C578-8040-B62C-81B2629E7DD0}"/>
              </a:ext>
            </a:extLst>
          </p:cNvPr>
          <p:cNvSpPr>
            <a:spLocks noGrp="1"/>
          </p:cNvSpPr>
          <p:nvPr>
            <p:ph type="title"/>
          </p:nvPr>
        </p:nvSpPr>
        <p:spPr bwMode="grayWhite">
          <a:xfrm>
            <a:off x="288001" y="719213"/>
            <a:ext cx="2569500" cy="369332"/>
          </a:xfrm>
        </p:spPr>
        <p:txBody>
          <a:bodyPr/>
          <a:lstStyle>
            <a:lvl1pPr>
              <a:defRPr>
                <a:solidFill>
                  <a:schemeClr val="bg1"/>
                </a:solidFill>
              </a:defRPr>
            </a:lvl1pPr>
          </a:lstStyle>
          <a:p>
            <a:r>
              <a:rPr lang="en-GB"/>
              <a:t>Click to edit Master title style</a:t>
            </a:r>
            <a:endParaRPr lang="en-US" dirty="0"/>
          </a:p>
        </p:txBody>
      </p:sp>
      <p:sp>
        <p:nvSpPr>
          <p:cNvPr id="5" name="Picture Placeholder 4">
            <a:extLst>
              <a:ext uri="{FF2B5EF4-FFF2-40B4-BE49-F238E27FC236}">
                <a16:creationId xmlns:a16="http://schemas.microsoft.com/office/drawing/2014/main" id="{2C0A5604-E47F-CB47-A321-E22095C22EAC}"/>
              </a:ext>
            </a:extLst>
          </p:cNvPr>
          <p:cNvSpPr>
            <a:spLocks noGrp="1"/>
          </p:cNvSpPr>
          <p:nvPr>
            <p:ph type="pic" sz="quarter" idx="10"/>
          </p:nvPr>
        </p:nvSpPr>
        <p:spPr>
          <a:xfrm>
            <a:off x="3144176" y="0"/>
            <a:ext cx="5999823" cy="5143500"/>
          </a:xfrm>
        </p:spPr>
        <p:txBody>
          <a:bodyPr/>
          <a:lstStyle/>
          <a:p>
            <a:r>
              <a:rPr lang="en-GB"/>
              <a:t>Click icon to add picture</a:t>
            </a:r>
            <a:endParaRPr lang="en-US" dirty="0"/>
          </a:p>
        </p:txBody>
      </p:sp>
      <p:sp>
        <p:nvSpPr>
          <p:cNvPr id="8" name="Text Placeholder 7">
            <a:extLst>
              <a:ext uri="{FF2B5EF4-FFF2-40B4-BE49-F238E27FC236}">
                <a16:creationId xmlns:a16="http://schemas.microsoft.com/office/drawing/2014/main" id="{F332F98B-73F5-2F45-A75F-7968D61F9476}"/>
              </a:ext>
            </a:extLst>
          </p:cNvPr>
          <p:cNvSpPr>
            <a:spLocks noGrp="1"/>
          </p:cNvSpPr>
          <p:nvPr>
            <p:ph type="body" sz="quarter" idx="11"/>
          </p:nvPr>
        </p:nvSpPr>
        <p:spPr bwMode="grayWhite">
          <a:xfrm>
            <a:off x="287338" y="1237663"/>
            <a:ext cx="2569500" cy="3618500"/>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a:extLst>
              <a:ext uri="{FF2B5EF4-FFF2-40B4-BE49-F238E27FC236}">
                <a16:creationId xmlns:a16="http://schemas.microsoft.com/office/drawing/2014/main" id="{F3B3FA4F-EE1F-ED43-987F-7EC8977594B4}"/>
              </a:ext>
            </a:extLst>
          </p:cNvPr>
          <p:cNvCxnSpPr>
            <a:cxnSpLocks/>
          </p:cNvCxnSpPr>
          <p:nvPr userDrawn="1"/>
        </p:nvCxnSpPr>
        <p:spPr>
          <a:xfrm>
            <a:off x="287338" y="606154"/>
            <a:ext cx="25695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A1A4FCCC-898A-2B43-A8F2-3E66E5899FD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3090" y="97087"/>
            <a:ext cx="1440000" cy="469392"/>
          </a:xfrm>
          <a:prstGeom prst="rect">
            <a:avLst/>
          </a:prstGeom>
        </p:spPr>
      </p:pic>
    </p:spTree>
    <p:extLst>
      <p:ext uri="{BB962C8B-B14F-4D97-AF65-F5344CB8AC3E}">
        <p14:creationId xmlns:p14="http://schemas.microsoft.com/office/powerpoint/2010/main" val="15818156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 pic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7B97-ABC3-4048-90D2-40D27D60D5D0}"/>
              </a:ext>
            </a:extLst>
          </p:cNvPr>
          <p:cNvSpPr/>
          <p:nvPr userDrawn="1"/>
        </p:nvSpPr>
        <p:spPr>
          <a:xfrm>
            <a:off x="5994404" y="0"/>
            <a:ext cx="314734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F253CE-C578-8040-B62C-81B2629E7DD0}"/>
              </a:ext>
            </a:extLst>
          </p:cNvPr>
          <p:cNvSpPr>
            <a:spLocks noGrp="1"/>
          </p:cNvSpPr>
          <p:nvPr>
            <p:ph type="title"/>
          </p:nvPr>
        </p:nvSpPr>
        <p:spPr bwMode="grayWhite">
          <a:xfrm>
            <a:off x="6283327" y="719213"/>
            <a:ext cx="2569500" cy="369332"/>
          </a:xfrm>
        </p:spPr>
        <p:txBody>
          <a:bodyPr/>
          <a:lstStyle>
            <a:lvl1pPr>
              <a:defRPr>
                <a:solidFill>
                  <a:schemeClr val="bg1"/>
                </a:solidFill>
              </a:defRPr>
            </a:lvl1pPr>
          </a:lstStyle>
          <a:p>
            <a:r>
              <a:rPr lang="en-GB"/>
              <a:t>Click to edit Master title style</a:t>
            </a:r>
            <a:endParaRPr lang="en-US" dirty="0"/>
          </a:p>
        </p:txBody>
      </p:sp>
      <p:sp>
        <p:nvSpPr>
          <p:cNvPr id="5" name="Picture Placeholder 4">
            <a:extLst>
              <a:ext uri="{FF2B5EF4-FFF2-40B4-BE49-F238E27FC236}">
                <a16:creationId xmlns:a16="http://schemas.microsoft.com/office/drawing/2014/main" id="{2C0A5604-E47F-CB47-A321-E22095C22EAC}"/>
              </a:ext>
            </a:extLst>
          </p:cNvPr>
          <p:cNvSpPr>
            <a:spLocks noGrp="1"/>
          </p:cNvSpPr>
          <p:nvPr>
            <p:ph type="pic" sz="quarter" idx="10"/>
          </p:nvPr>
        </p:nvSpPr>
        <p:spPr>
          <a:xfrm>
            <a:off x="-2249" y="0"/>
            <a:ext cx="5996652" cy="5143500"/>
          </a:xfrm>
        </p:spPr>
        <p:txBody>
          <a:bodyPr/>
          <a:lstStyle/>
          <a:p>
            <a:r>
              <a:rPr lang="en-GB"/>
              <a:t>Click icon to add picture</a:t>
            </a:r>
            <a:endParaRPr lang="en-US" dirty="0"/>
          </a:p>
        </p:txBody>
      </p:sp>
      <p:sp>
        <p:nvSpPr>
          <p:cNvPr id="8" name="Text Placeholder 7">
            <a:extLst>
              <a:ext uri="{FF2B5EF4-FFF2-40B4-BE49-F238E27FC236}">
                <a16:creationId xmlns:a16="http://schemas.microsoft.com/office/drawing/2014/main" id="{F332F98B-73F5-2F45-A75F-7968D61F9476}"/>
              </a:ext>
            </a:extLst>
          </p:cNvPr>
          <p:cNvSpPr>
            <a:spLocks noGrp="1"/>
          </p:cNvSpPr>
          <p:nvPr>
            <p:ph type="body" sz="quarter" idx="11"/>
          </p:nvPr>
        </p:nvSpPr>
        <p:spPr bwMode="grayWhite">
          <a:xfrm>
            <a:off x="6282664" y="1237379"/>
            <a:ext cx="2569500" cy="3618784"/>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a:extLst>
              <a:ext uri="{FF2B5EF4-FFF2-40B4-BE49-F238E27FC236}">
                <a16:creationId xmlns:a16="http://schemas.microsoft.com/office/drawing/2014/main" id="{F3B3FA4F-EE1F-ED43-987F-7EC8977594B4}"/>
              </a:ext>
            </a:extLst>
          </p:cNvPr>
          <p:cNvCxnSpPr>
            <a:cxnSpLocks/>
          </p:cNvCxnSpPr>
          <p:nvPr userDrawn="1"/>
        </p:nvCxnSpPr>
        <p:spPr>
          <a:xfrm>
            <a:off x="6282664" y="606154"/>
            <a:ext cx="25695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8B6981-79FD-B247-B4E6-61BAEF1E0DE0}"/>
              </a:ext>
            </a:extLst>
          </p:cNvPr>
          <p:cNvSpPr txBox="1"/>
          <p:nvPr userDrawn="1"/>
        </p:nvSpPr>
        <p:spPr bwMode="grayWhite">
          <a:xfrm>
            <a:off x="8389647"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solidFill>
              </a:rPr>
              <a:t>‹#›</a:t>
            </a:fld>
            <a:endParaRPr lang="en-US" sz="1050" dirty="0">
              <a:solidFill>
                <a:schemeClr val="bg1"/>
              </a:solidFill>
            </a:endParaRPr>
          </a:p>
        </p:txBody>
      </p:sp>
    </p:spTree>
    <p:extLst>
      <p:ext uri="{BB962C8B-B14F-4D97-AF65-F5344CB8AC3E}">
        <p14:creationId xmlns:p14="http://schemas.microsoft.com/office/powerpoint/2010/main" val="413456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teal + pic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7B97-ABC3-4048-90D2-40D27D60D5D0}"/>
              </a:ext>
            </a:extLst>
          </p:cNvPr>
          <p:cNvSpPr/>
          <p:nvPr userDrawn="1"/>
        </p:nvSpPr>
        <p:spPr>
          <a:xfrm>
            <a:off x="5995326" y="0"/>
            <a:ext cx="3146425" cy="5143500"/>
          </a:xfrm>
          <a:prstGeom prst="rect">
            <a:avLst/>
          </a:prstGeom>
          <a:solidFill>
            <a:srgbClr val="1B2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F253CE-C578-8040-B62C-81B2629E7DD0}"/>
              </a:ext>
            </a:extLst>
          </p:cNvPr>
          <p:cNvSpPr>
            <a:spLocks noGrp="1"/>
          </p:cNvSpPr>
          <p:nvPr>
            <p:ph type="title"/>
          </p:nvPr>
        </p:nvSpPr>
        <p:spPr bwMode="grayWhite">
          <a:xfrm>
            <a:off x="6283327" y="719213"/>
            <a:ext cx="2569500" cy="369332"/>
          </a:xfrm>
        </p:spPr>
        <p:txBody>
          <a:bodyPr/>
          <a:lstStyle>
            <a:lvl1pPr>
              <a:defRPr>
                <a:solidFill>
                  <a:schemeClr val="bg1"/>
                </a:solidFill>
              </a:defRPr>
            </a:lvl1pPr>
          </a:lstStyle>
          <a:p>
            <a:r>
              <a:rPr lang="en-GB"/>
              <a:t>Click to edit Master title style</a:t>
            </a:r>
            <a:endParaRPr lang="en-US" dirty="0"/>
          </a:p>
        </p:txBody>
      </p:sp>
      <p:sp>
        <p:nvSpPr>
          <p:cNvPr id="5" name="Picture Placeholder 4">
            <a:extLst>
              <a:ext uri="{FF2B5EF4-FFF2-40B4-BE49-F238E27FC236}">
                <a16:creationId xmlns:a16="http://schemas.microsoft.com/office/drawing/2014/main" id="{2C0A5604-E47F-CB47-A321-E22095C22EAC}"/>
              </a:ext>
            </a:extLst>
          </p:cNvPr>
          <p:cNvSpPr>
            <a:spLocks noGrp="1"/>
          </p:cNvSpPr>
          <p:nvPr>
            <p:ph type="pic" sz="quarter" idx="10"/>
          </p:nvPr>
        </p:nvSpPr>
        <p:spPr>
          <a:xfrm>
            <a:off x="-2249" y="0"/>
            <a:ext cx="5996651" cy="5143500"/>
          </a:xfrm>
        </p:spPr>
        <p:txBody>
          <a:bodyPr/>
          <a:lstStyle/>
          <a:p>
            <a:r>
              <a:rPr lang="en-GB"/>
              <a:t>Click icon to add picture</a:t>
            </a:r>
            <a:endParaRPr lang="en-US" dirty="0"/>
          </a:p>
        </p:txBody>
      </p:sp>
      <p:sp>
        <p:nvSpPr>
          <p:cNvPr id="8" name="Text Placeholder 7">
            <a:extLst>
              <a:ext uri="{FF2B5EF4-FFF2-40B4-BE49-F238E27FC236}">
                <a16:creationId xmlns:a16="http://schemas.microsoft.com/office/drawing/2014/main" id="{F332F98B-73F5-2F45-A75F-7968D61F9476}"/>
              </a:ext>
            </a:extLst>
          </p:cNvPr>
          <p:cNvSpPr>
            <a:spLocks noGrp="1"/>
          </p:cNvSpPr>
          <p:nvPr>
            <p:ph type="body" sz="quarter" idx="11"/>
          </p:nvPr>
        </p:nvSpPr>
        <p:spPr bwMode="grayWhite">
          <a:xfrm>
            <a:off x="6282664" y="1232212"/>
            <a:ext cx="2569500" cy="3623939"/>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a:extLst>
              <a:ext uri="{FF2B5EF4-FFF2-40B4-BE49-F238E27FC236}">
                <a16:creationId xmlns:a16="http://schemas.microsoft.com/office/drawing/2014/main" id="{F3B3FA4F-EE1F-ED43-987F-7EC8977594B4}"/>
              </a:ext>
            </a:extLst>
          </p:cNvPr>
          <p:cNvCxnSpPr>
            <a:cxnSpLocks/>
          </p:cNvCxnSpPr>
          <p:nvPr userDrawn="1"/>
        </p:nvCxnSpPr>
        <p:spPr>
          <a:xfrm>
            <a:off x="6282664" y="606154"/>
            <a:ext cx="25695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8B6981-79FD-B247-B4E6-61BAEF1E0DE0}"/>
              </a:ext>
            </a:extLst>
          </p:cNvPr>
          <p:cNvSpPr txBox="1"/>
          <p:nvPr userDrawn="1"/>
        </p:nvSpPr>
        <p:spPr bwMode="grayWhite">
          <a:xfrm>
            <a:off x="8389647"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solidFill>
              </a:rPr>
              <a:t>‹#›</a:t>
            </a:fld>
            <a:endParaRPr lang="en-US" sz="1050" dirty="0">
              <a:solidFill>
                <a:schemeClr val="bg1"/>
              </a:solidFill>
            </a:endParaRPr>
          </a:p>
        </p:txBody>
      </p:sp>
    </p:spTree>
    <p:extLst>
      <p:ext uri="{BB962C8B-B14F-4D97-AF65-F5344CB8AC3E}">
        <p14:creationId xmlns:p14="http://schemas.microsoft.com/office/powerpoint/2010/main" val="179091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l + pic lef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7B97-ABC3-4048-90D2-40D27D60D5D0}"/>
              </a:ext>
            </a:extLst>
          </p:cNvPr>
          <p:cNvSpPr/>
          <p:nvPr userDrawn="1"/>
        </p:nvSpPr>
        <p:spPr>
          <a:xfrm>
            <a:off x="5994201" y="0"/>
            <a:ext cx="3146425"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F253CE-C578-8040-B62C-81B2629E7DD0}"/>
              </a:ext>
            </a:extLst>
          </p:cNvPr>
          <p:cNvSpPr>
            <a:spLocks noGrp="1"/>
          </p:cNvSpPr>
          <p:nvPr>
            <p:ph type="title"/>
          </p:nvPr>
        </p:nvSpPr>
        <p:spPr bwMode="grayWhite">
          <a:xfrm>
            <a:off x="6283327" y="719213"/>
            <a:ext cx="2569500" cy="369332"/>
          </a:xfrm>
        </p:spPr>
        <p:txBody>
          <a:bodyPr/>
          <a:lstStyle>
            <a:lvl1pPr>
              <a:defRPr>
                <a:solidFill>
                  <a:schemeClr val="bg1"/>
                </a:solidFill>
              </a:defRPr>
            </a:lvl1pPr>
          </a:lstStyle>
          <a:p>
            <a:r>
              <a:rPr lang="en-GB"/>
              <a:t>Click to edit Master title style</a:t>
            </a:r>
            <a:endParaRPr lang="en-US" dirty="0"/>
          </a:p>
        </p:txBody>
      </p:sp>
      <p:sp>
        <p:nvSpPr>
          <p:cNvPr id="5" name="Picture Placeholder 4">
            <a:extLst>
              <a:ext uri="{FF2B5EF4-FFF2-40B4-BE49-F238E27FC236}">
                <a16:creationId xmlns:a16="http://schemas.microsoft.com/office/drawing/2014/main" id="{2C0A5604-E47F-CB47-A321-E22095C22EAC}"/>
              </a:ext>
            </a:extLst>
          </p:cNvPr>
          <p:cNvSpPr>
            <a:spLocks noGrp="1"/>
          </p:cNvSpPr>
          <p:nvPr>
            <p:ph type="pic" sz="quarter" idx="10"/>
          </p:nvPr>
        </p:nvSpPr>
        <p:spPr>
          <a:xfrm>
            <a:off x="-2249" y="0"/>
            <a:ext cx="5996651" cy="5143500"/>
          </a:xfrm>
        </p:spPr>
        <p:txBody>
          <a:bodyPr/>
          <a:lstStyle/>
          <a:p>
            <a:r>
              <a:rPr lang="en-GB"/>
              <a:t>Click icon to add picture</a:t>
            </a:r>
            <a:endParaRPr lang="en-US" dirty="0"/>
          </a:p>
        </p:txBody>
      </p:sp>
      <p:sp>
        <p:nvSpPr>
          <p:cNvPr id="8" name="Text Placeholder 7">
            <a:extLst>
              <a:ext uri="{FF2B5EF4-FFF2-40B4-BE49-F238E27FC236}">
                <a16:creationId xmlns:a16="http://schemas.microsoft.com/office/drawing/2014/main" id="{F332F98B-73F5-2F45-A75F-7968D61F9476}"/>
              </a:ext>
            </a:extLst>
          </p:cNvPr>
          <p:cNvSpPr>
            <a:spLocks noGrp="1"/>
          </p:cNvSpPr>
          <p:nvPr>
            <p:ph type="body" sz="quarter" idx="11"/>
          </p:nvPr>
        </p:nvSpPr>
        <p:spPr bwMode="grayWhite">
          <a:xfrm>
            <a:off x="6282664" y="1237378"/>
            <a:ext cx="2569500" cy="3618783"/>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cxnSp>
        <p:nvCxnSpPr>
          <p:cNvPr id="9" name="Straight Connector 8">
            <a:extLst>
              <a:ext uri="{FF2B5EF4-FFF2-40B4-BE49-F238E27FC236}">
                <a16:creationId xmlns:a16="http://schemas.microsoft.com/office/drawing/2014/main" id="{F3B3FA4F-EE1F-ED43-987F-7EC8977594B4}"/>
              </a:ext>
            </a:extLst>
          </p:cNvPr>
          <p:cNvCxnSpPr>
            <a:cxnSpLocks/>
          </p:cNvCxnSpPr>
          <p:nvPr userDrawn="1"/>
        </p:nvCxnSpPr>
        <p:spPr>
          <a:xfrm>
            <a:off x="6282664" y="606154"/>
            <a:ext cx="25695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8B6981-79FD-B247-B4E6-61BAEF1E0DE0}"/>
              </a:ext>
            </a:extLst>
          </p:cNvPr>
          <p:cNvSpPr txBox="1"/>
          <p:nvPr userDrawn="1"/>
        </p:nvSpPr>
        <p:spPr bwMode="grayWhite">
          <a:xfrm>
            <a:off x="8389647"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solidFill>
              </a:rPr>
              <a:t>‹#›</a:t>
            </a:fld>
            <a:endParaRPr lang="en-US" sz="1050" dirty="0">
              <a:solidFill>
                <a:schemeClr val="bg1"/>
              </a:solidFill>
            </a:endParaRPr>
          </a:p>
        </p:txBody>
      </p:sp>
    </p:spTree>
    <p:extLst>
      <p:ext uri="{BB962C8B-B14F-4D97-AF65-F5344CB8AC3E}">
        <p14:creationId xmlns:p14="http://schemas.microsoft.com/office/powerpoint/2010/main" val="1589524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wid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2DCBF-1C30-174F-AB99-2398B77A7597}"/>
              </a:ext>
            </a:extLst>
          </p:cNvPr>
          <p:cNvSpPr>
            <a:spLocks noGrp="1"/>
          </p:cNvSpPr>
          <p:nvPr>
            <p:ph type="title"/>
          </p:nvPr>
        </p:nvSpPr>
        <p:spPr/>
        <p:txBody>
          <a:bodyPr/>
          <a:lstStyle/>
          <a:p>
            <a:r>
              <a:rPr lang="en-GB"/>
              <a:t>Click to edit Master title style</a:t>
            </a:r>
            <a:endParaRPr lang="en-US" dirty="0"/>
          </a:p>
        </p:txBody>
      </p:sp>
      <p:cxnSp>
        <p:nvCxnSpPr>
          <p:cNvPr id="5" name="Straight Connector 4">
            <a:extLst>
              <a:ext uri="{FF2B5EF4-FFF2-40B4-BE49-F238E27FC236}">
                <a16:creationId xmlns:a16="http://schemas.microsoft.com/office/drawing/2014/main" id="{6A994C04-3588-594E-82BE-BA5D6284E0B2}"/>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12AB497-9CDD-6045-8F53-D0B2056DDF19}"/>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sp>
        <p:nvSpPr>
          <p:cNvPr id="7" name="Picture Placeholder 4">
            <a:extLst>
              <a:ext uri="{FF2B5EF4-FFF2-40B4-BE49-F238E27FC236}">
                <a16:creationId xmlns:a16="http://schemas.microsoft.com/office/drawing/2014/main" id="{98A130F7-F956-164E-BE11-1CDD1AFAB00C}"/>
              </a:ext>
            </a:extLst>
          </p:cNvPr>
          <p:cNvSpPr>
            <a:spLocks noGrp="1"/>
          </p:cNvSpPr>
          <p:nvPr>
            <p:ph type="pic" sz="quarter" idx="10"/>
          </p:nvPr>
        </p:nvSpPr>
        <p:spPr>
          <a:xfrm>
            <a:off x="287338" y="1228725"/>
            <a:ext cx="8569325" cy="3627438"/>
          </a:xfrm>
        </p:spPr>
        <p:txBody>
          <a:bodyPr/>
          <a:lstStyle/>
          <a:p>
            <a:r>
              <a:rPr lang="en-GB"/>
              <a:t>Click icon to add picture</a:t>
            </a:r>
            <a:endParaRPr lang="en-US" dirty="0"/>
          </a:p>
        </p:txBody>
      </p:sp>
      <p:pic>
        <p:nvPicPr>
          <p:cNvPr id="8" name="Picture 7" descr="A picture containing drawing&#10;&#10;Description automatically generated">
            <a:extLst>
              <a:ext uri="{FF2B5EF4-FFF2-40B4-BE49-F238E27FC236}">
                <a16:creationId xmlns:a16="http://schemas.microsoft.com/office/drawing/2014/main" id="{5D56641B-5CC5-3148-9830-C013D5628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3193716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wide pic (dark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7B97-ABC3-4048-90D2-40D27D60D5D0}"/>
              </a:ext>
            </a:extLst>
          </p:cNvPr>
          <p:cNvSpPr/>
          <p:nvPr userDrawn="1"/>
        </p:nvSpPr>
        <p:spPr>
          <a:xfrm>
            <a:off x="0" y="0"/>
            <a:ext cx="9144000" cy="5143500"/>
          </a:xfrm>
          <a:prstGeom prst="rect">
            <a:avLst/>
          </a:prstGeom>
          <a:solidFill>
            <a:srgbClr val="1B2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F253CE-C578-8040-B62C-81B2629E7DD0}"/>
              </a:ext>
            </a:extLst>
          </p:cNvPr>
          <p:cNvSpPr>
            <a:spLocks noGrp="1"/>
          </p:cNvSpPr>
          <p:nvPr>
            <p:ph type="title"/>
          </p:nvPr>
        </p:nvSpPr>
        <p:spPr bwMode="grayWhite">
          <a:xfrm>
            <a:off x="288001" y="719213"/>
            <a:ext cx="8568662" cy="369332"/>
          </a:xfrm>
        </p:spPr>
        <p:txBody>
          <a:bodyPr/>
          <a:lstStyle>
            <a:lvl1pPr>
              <a:defRPr>
                <a:solidFill>
                  <a:schemeClr val="bg1"/>
                </a:solidFill>
              </a:defRPr>
            </a:lvl1pPr>
          </a:lstStyle>
          <a:p>
            <a:r>
              <a:rPr lang="en-GB"/>
              <a:t>Click to edit Master title style</a:t>
            </a:r>
            <a:endParaRPr lang="en-US" dirty="0"/>
          </a:p>
        </p:txBody>
      </p:sp>
      <p:sp>
        <p:nvSpPr>
          <p:cNvPr id="5" name="Picture Placeholder 4">
            <a:extLst>
              <a:ext uri="{FF2B5EF4-FFF2-40B4-BE49-F238E27FC236}">
                <a16:creationId xmlns:a16="http://schemas.microsoft.com/office/drawing/2014/main" id="{2C0A5604-E47F-CB47-A321-E22095C22EAC}"/>
              </a:ext>
            </a:extLst>
          </p:cNvPr>
          <p:cNvSpPr>
            <a:spLocks noGrp="1"/>
          </p:cNvSpPr>
          <p:nvPr>
            <p:ph type="pic" sz="quarter" idx="10"/>
          </p:nvPr>
        </p:nvSpPr>
        <p:spPr bwMode="grayWhite">
          <a:xfrm>
            <a:off x="287338" y="1228725"/>
            <a:ext cx="8569325" cy="3627438"/>
          </a:xfrm>
        </p:spPr>
        <p:txBody>
          <a:bodyPr/>
          <a:lstStyle/>
          <a:p>
            <a:r>
              <a:rPr lang="en-GB"/>
              <a:t>Click icon to add picture</a:t>
            </a:r>
            <a:endParaRPr lang="en-US" dirty="0"/>
          </a:p>
        </p:txBody>
      </p:sp>
      <p:cxnSp>
        <p:nvCxnSpPr>
          <p:cNvPr id="9" name="Straight Connector 8">
            <a:extLst>
              <a:ext uri="{FF2B5EF4-FFF2-40B4-BE49-F238E27FC236}">
                <a16:creationId xmlns:a16="http://schemas.microsoft.com/office/drawing/2014/main" id="{F3B3FA4F-EE1F-ED43-987F-7EC8977594B4}"/>
              </a:ext>
            </a:extLst>
          </p:cNvPr>
          <p:cNvCxnSpPr>
            <a:cxnSpLocks/>
          </p:cNvCxnSpPr>
          <p:nvPr userDrawn="1"/>
        </p:nvCxnSpPr>
        <p:spPr>
          <a:xfrm>
            <a:off x="287338" y="606154"/>
            <a:ext cx="8569325"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62373D5-1A51-654E-AACE-82034DC1653E}"/>
              </a:ext>
            </a:extLst>
          </p:cNvPr>
          <p:cNvSpPr txBox="1"/>
          <p:nvPr userDrawn="1"/>
        </p:nvSpPr>
        <p:spPr bwMode="grayWhite">
          <a:xfrm>
            <a:off x="8389647"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solidFill>
              </a:rPr>
              <a:t>‹#›</a:t>
            </a:fld>
            <a:endParaRPr lang="en-US" sz="1050" dirty="0">
              <a:solidFill>
                <a:schemeClr val="bg1"/>
              </a:solidFill>
            </a:endParaRPr>
          </a:p>
        </p:txBody>
      </p:sp>
      <p:pic>
        <p:nvPicPr>
          <p:cNvPr id="11" name="Picture 10" descr="Logo&#10;&#10;Description automatically generated">
            <a:extLst>
              <a:ext uri="{FF2B5EF4-FFF2-40B4-BE49-F238E27FC236}">
                <a16:creationId xmlns:a16="http://schemas.microsoft.com/office/drawing/2014/main" id="{B4C245A5-DC06-564C-B626-1F87465EACF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3090" y="97087"/>
            <a:ext cx="1440000" cy="469392"/>
          </a:xfrm>
          <a:prstGeom prst="rect">
            <a:avLst/>
          </a:prstGeom>
        </p:spPr>
      </p:pic>
    </p:spTree>
    <p:extLst>
      <p:ext uri="{BB962C8B-B14F-4D97-AF65-F5344CB8AC3E}">
        <p14:creationId xmlns:p14="http://schemas.microsoft.com/office/powerpoint/2010/main" val="3256278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 + annota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59F2D1C-9F10-7340-8A3F-662523EBC35F}"/>
              </a:ext>
            </a:extLst>
          </p:cNvPr>
          <p:cNvSpPr>
            <a:spLocks noGrp="1"/>
          </p:cNvSpPr>
          <p:nvPr>
            <p:ph type="body" sz="quarter" idx="10"/>
          </p:nvPr>
        </p:nvSpPr>
        <p:spPr>
          <a:xfrm>
            <a:off x="6286500" y="794555"/>
            <a:ext cx="2570163" cy="406160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TextBox 9">
            <a:extLst>
              <a:ext uri="{FF2B5EF4-FFF2-40B4-BE49-F238E27FC236}">
                <a16:creationId xmlns:a16="http://schemas.microsoft.com/office/drawing/2014/main" id="{512AB497-9CDD-6045-8F53-D0B2056DDF19}"/>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cxnSp>
        <p:nvCxnSpPr>
          <p:cNvPr id="7" name="Straight Connector 6">
            <a:extLst>
              <a:ext uri="{FF2B5EF4-FFF2-40B4-BE49-F238E27FC236}">
                <a16:creationId xmlns:a16="http://schemas.microsoft.com/office/drawing/2014/main" id="{3EE5464D-3D8B-D341-93FD-85DF081F24D5}"/>
              </a:ext>
            </a:extLst>
          </p:cNvPr>
          <p:cNvCxnSpPr>
            <a:cxnSpLocks/>
          </p:cNvCxnSpPr>
          <p:nvPr userDrawn="1"/>
        </p:nvCxnSpPr>
        <p:spPr>
          <a:xfrm>
            <a:off x="6282664" y="607874"/>
            <a:ext cx="54092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4">
            <a:extLst>
              <a:ext uri="{FF2B5EF4-FFF2-40B4-BE49-F238E27FC236}">
                <a16:creationId xmlns:a16="http://schemas.microsoft.com/office/drawing/2014/main" id="{097737CB-DFB0-C145-AED8-6F8DE3152C22}"/>
              </a:ext>
            </a:extLst>
          </p:cNvPr>
          <p:cNvSpPr>
            <a:spLocks noGrp="1"/>
          </p:cNvSpPr>
          <p:nvPr>
            <p:ph type="pic" sz="quarter" idx="11"/>
          </p:nvPr>
        </p:nvSpPr>
        <p:spPr>
          <a:xfrm>
            <a:off x="0" y="611320"/>
            <a:ext cx="5997575" cy="4244844"/>
          </a:xfrm>
        </p:spPr>
        <p:txBody>
          <a:bodyPr/>
          <a:lstStyle/>
          <a:p>
            <a:r>
              <a:rPr lang="en-GB"/>
              <a:t>Click icon to add picture</a:t>
            </a:r>
            <a:endParaRPr lang="en-US" dirty="0"/>
          </a:p>
        </p:txBody>
      </p:sp>
      <p:pic>
        <p:nvPicPr>
          <p:cNvPr id="9" name="Picture 8" descr="A picture containing drawing&#10;&#10;Description automatically generated">
            <a:extLst>
              <a:ext uri="{FF2B5EF4-FFF2-40B4-BE49-F238E27FC236}">
                <a16:creationId xmlns:a16="http://schemas.microsoft.com/office/drawing/2014/main" id="{E72DC4FD-6237-2541-9718-7D563FE84D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205960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 + annotation (dark tea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767B97-ABC3-4048-90D2-40D27D60D5D0}"/>
              </a:ext>
            </a:extLst>
          </p:cNvPr>
          <p:cNvSpPr/>
          <p:nvPr userDrawn="1"/>
        </p:nvSpPr>
        <p:spPr>
          <a:xfrm>
            <a:off x="0" y="0"/>
            <a:ext cx="9144000" cy="5143500"/>
          </a:xfrm>
          <a:prstGeom prst="rect">
            <a:avLst/>
          </a:prstGeom>
          <a:solidFill>
            <a:srgbClr val="1B2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2C0A5604-E47F-CB47-A321-E22095C22EAC}"/>
              </a:ext>
            </a:extLst>
          </p:cNvPr>
          <p:cNvSpPr>
            <a:spLocks noGrp="1"/>
          </p:cNvSpPr>
          <p:nvPr>
            <p:ph type="pic" sz="quarter" idx="10"/>
          </p:nvPr>
        </p:nvSpPr>
        <p:spPr>
          <a:xfrm>
            <a:off x="0" y="611320"/>
            <a:ext cx="5997575" cy="4244844"/>
          </a:xfrm>
        </p:spPr>
        <p:txBody>
          <a:bodyPr/>
          <a:lstStyle/>
          <a:p>
            <a:r>
              <a:rPr lang="en-GB"/>
              <a:t>Click icon to add picture</a:t>
            </a:r>
            <a:endParaRPr lang="en-US" dirty="0"/>
          </a:p>
        </p:txBody>
      </p:sp>
      <p:sp>
        <p:nvSpPr>
          <p:cNvPr id="10" name="TextBox 9">
            <a:extLst>
              <a:ext uri="{FF2B5EF4-FFF2-40B4-BE49-F238E27FC236}">
                <a16:creationId xmlns:a16="http://schemas.microsoft.com/office/drawing/2014/main" id="{162373D5-1A51-654E-AACE-82034DC1653E}"/>
              </a:ext>
            </a:extLst>
          </p:cNvPr>
          <p:cNvSpPr txBox="1"/>
          <p:nvPr userDrawn="1"/>
        </p:nvSpPr>
        <p:spPr bwMode="grayWhite">
          <a:xfrm>
            <a:off x="8389647"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solidFill>
              </a:rPr>
              <a:t>‹#›</a:t>
            </a:fld>
            <a:endParaRPr lang="en-US" sz="1050" dirty="0">
              <a:solidFill>
                <a:schemeClr val="bg1"/>
              </a:solidFill>
            </a:endParaRPr>
          </a:p>
        </p:txBody>
      </p:sp>
      <p:cxnSp>
        <p:nvCxnSpPr>
          <p:cNvPr id="8" name="Straight Connector 7">
            <a:extLst>
              <a:ext uri="{FF2B5EF4-FFF2-40B4-BE49-F238E27FC236}">
                <a16:creationId xmlns:a16="http://schemas.microsoft.com/office/drawing/2014/main" id="{330426A5-DA6C-844C-B25C-5CA5FD53A503}"/>
              </a:ext>
            </a:extLst>
          </p:cNvPr>
          <p:cNvCxnSpPr>
            <a:cxnSpLocks/>
          </p:cNvCxnSpPr>
          <p:nvPr userDrawn="1"/>
        </p:nvCxnSpPr>
        <p:spPr>
          <a:xfrm>
            <a:off x="6282664" y="607874"/>
            <a:ext cx="540923" cy="0"/>
          </a:xfrm>
          <a:prstGeom prst="line">
            <a:avLst/>
          </a:prstGeom>
          <a:ln w="6350">
            <a:solidFill>
              <a:srgbClr val="D7DF23"/>
            </a:solidFill>
          </a:ln>
        </p:spPr>
        <p:style>
          <a:lnRef idx="1">
            <a:schemeClr val="accent1"/>
          </a:lnRef>
          <a:fillRef idx="0">
            <a:schemeClr val="accent1"/>
          </a:fillRef>
          <a:effectRef idx="0">
            <a:schemeClr val="accent1"/>
          </a:effectRef>
          <a:fontRef idx="minor">
            <a:schemeClr val="tx1"/>
          </a:fontRef>
        </p:style>
      </p:cxnSp>
      <p:sp>
        <p:nvSpPr>
          <p:cNvPr id="12" name="Text Placeholder 7">
            <a:extLst>
              <a:ext uri="{FF2B5EF4-FFF2-40B4-BE49-F238E27FC236}">
                <a16:creationId xmlns:a16="http://schemas.microsoft.com/office/drawing/2014/main" id="{4D79068B-69D5-3B46-B66B-AC1D3255E7B8}"/>
              </a:ext>
            </a:extLst>
          </p:cNvPr>
          <p:cNvSpPr>
            <a:spLocks noGrp="1"/>
          </p:cNvSpPr>
          <p:nvPr>
            <p:ph type="body" sz="quarter" idx="11"/>
          </p:nvPr>
        </p:nvSpPr>
        <p:spPr bwMode="grayWhite">
          <a:xfrm>
            <a:off x="6287163" y="788988"/>
            <a:ext cx="2569500" cy="3405898"/>
          </a:xfrm>
        </p:spPr>
        <p:txBody>
          <a:bodyPr/>
          <a:lstStyle>
            <a:lvl1pPr>
              <a:buClr>
                <a:srgbClr val="D7DF23"/>
              </a:buClr>
              <a:defRPr>
                <a:solidFill>
                  <a:schemeClr val="bg1"/>
                </a:solidFill>
              </a:defRPr>
            </a:lvl1pPr>
            <a:lvl2pPr>
              <a:buClr>
                <a:srgbClr val="D7DF23"/>
              </a:buClr>
              <a:defRPr>
                <a:solidFill>
                  <a:schemeClr val="bg1"/>
                </a:solidFill>
              </a:defRPr>
            </a:lvl2pPr>
            <a:lvl3pPr>
              <a:buClr>
                <a:srgbClr val="D7DF23"/>
              </a:buCl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Picture 10" descr="Logo&#10;&#10;Description automatically generated">
            <a:extLst>
              <a:ext uri="{FF2B5EF4-FFF2-40B4-BE49-F238E27FC236}">
                <a16:creationId xmlns:a16="http://schemas.microsoft.com/office/drawing/2014/main" id="{D77D2C5F-2AFC-D046-95A6-7DB5111539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33090" y="97087"/>
            <a:ext cx="1440000" cy="469392"/>
          </a:xfrm>
          <a:prstGeom prst="rect">
            <a:avLst/>
          </a:prstGeom>
        </p:spPr>
      </p:pic>
    </p:spTree>
    <p:extLst>
      <p:ext uri="{BB962C8B-B14F-4D97-AF65-F5344CB8AC3E}">
        <p14:creationId xmlns:p14="http://schemas.microsoft.com/office/powerpoint/2010/main" val="1922976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F34-B743-D44F-968B-80928B7FAB2B}"/>
              </a:ext>
            </a:extLst>
          </p:cNvPr>
          <p:cNvSpPr>
            <a:spLocks noGrp="1"/>
          </p:cNvSpPr>
          <p:nvPr>
            <p:ph type="title"/>
          </p:nvPr>
        </p:nvSpPr>
        <p:spPr/>
        <p:txBody>
          <a:body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789C7647-50F6-BF4C-8287-4F57FFAD4A1C}"/>
              </a:ext>
            </a:extLst>
          </p:cNvPr>
          <p:cNvCxnSpPr>
            <a:cxnSpLocks/>
          </p:cNvCxnSpPr>
          <p:nvPr userDrawn="1"/>
        </p:nvCxnSpPr>
        <p:spPr>
          <a:xfrm>
            <a:off x="287338" y="606154"/>
            <a:ext cx="8569987" cy="0"/>
          </a:xfrm>
          <a:prstGeom prst="line">
            <a:avLst/>
          </a:prstGeom>
          <a:ln w="6350">
            <a:solidFill>
              <a:srgbClr val="969696"/>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5BEBEB3-88AC-684A-8C62-93D4273AFFEF}"/>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cxnSp>
        <p:nvCxnSpPr>
          <p:cNvPr id="9" name="Straight Connector 8">
            <a:extLst>
              <a:ext uri="{FF2B5EF4-FFF2-40B4-BE49-F238E27FC236}">
                <a16:creationId xmlns:a16="http://schemas.microsoft.com/office/drawing/2014/main" id="{7C668A67-90D6-784C-83D6-E5E56E5C3005}"/>
              </a:ext>
            </a:extLst>
          </p:cNvPr>
          <p:cNvCxnSpPr>
            <a:cxnSpLocks/>
          </p:cNvCxnSpPr>
          <p:nvPr userDrawn="1"/>
        </p:nvCxnSpPr>
        <p:spPr>
          <a:xfrm>
            <a:off x="3432175" y="1243162"/>
            <a:ext cx="542766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CAAE083-6DBC-E34C-A507-8222AEFFF757}"/>
              </a:ext>
            </a:extLst>
          </p:cNvPr>
          <p:cNvCxnSpPr>
            <a:cxnSpLocks/>
          </p:cNvCxnSpPr>
          <p:nvPr userDrawn="1"/>
        </p:nvCxnSpPr>
        <p:spPr>
          <a:xfrm>
            <a:off x="292016" y="2781511"/>
            <a:ext cx="574675" cy="0"/>
          </a:xfrm>
          <a:prstGeom prst="line">
            <a:avLst/>
          </a:prstGeom>
          <a:ln w="19050">
            <a:solidFill>
              <a:srgbClr val="D7DF23"/>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B520F5BD-07AB-7B45-9729-E7D689B80AB0}"/>
              </a:ext>
            </a:extLst>
          </p:cNvPr>
          <p:cNvSpPr>
            <a:spLocks noGrp="1"/>
          </p:cNvSpPr>
          <p:nvPr>
            <p:ph type="pic" sz="quarter" idx="10"/>
          </p:nvPr>
        </p:nvSpPr>
        <p:spPr>
          <a:xfrm>
            <a:off x="292016" y="1228725"/>
            <a:ext cx="2565484" cy="1362263"/>
          </a:xfrm>
        </p:spPr>
        <p:txBody>
          <a:bodyPr/>
          <a:lstStyle/>
          <a:p>
            <a:r>
              <a:rPr lang="en-GB"/>
              <a:t>Click icon to add picture</a:t>
            </a:r>
            <a:endParaRPr lang="en-US"/>
          </a:p>
        </p:txBody>
      </p:sp>
      <p:sp>
        <p:nvSpPr>
          <p:cNvPr id="14" name="Text Placeholder 3">
            <a:extLst>
              <a:ext uri="{FF2B5EF4-FFF2-40B4-BE49-F238E27FC236}">
                <a16:creationId xmlns:a16="http://schemas.microsoft.com/office/drawing/2014/main" id="{AA696FA2-AD25-494A-9682-75D715767DF8}"/>
              </a:ext>
            </a:extLst>
          </p:cNvPr>
          <p:cNvSpPr>
            <a:spLocks noGrp="1"/>
          </p:cNvSpPr>
          <p:nvPr>
            <p:ph type="body" sz="quarter" idx="11"/>
          </p:nvPr>
        </p:nvSpPr>
        <p:spPr>
          <a:xfrm>
            <a:off x="3432175" y="1366404"/>
            <a:ext cx="5424489" cy="348975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8" name="Text Placeholder 3">
            <a:extLst>
              <a:ext uri="{FF2B5EF4-FFF2-40B4-BE49-F238E27FC236}">
                <a16:creationId xmlns:a16="http://schemas.microsoft.com/office/drawing/2014/main" id="{4B75A3DC-5752-B74C-894B-AE06458427E3}"/>
              </a:ext>
            </a:extLst>
          </p:cNvPr>
          <p:cNvSpPr>
            <a:spLocks noGrp="1"/>
          </p:cNvSpPr>
          <p:nvPr>
            <p:ph type="body" sz="quarter" idx="12" hasCustomPrompt="1"/>
          </p:nvPr>
        </p:nvSpPr>
        <p:spPr>
          <a:xfrm>
            <a:off x="294405" y="2894579"/>
            <a:ext cx="2563095" cy="1961582"/>
          </a:xfrm>
        </p:spPr>
        <p:txBody>
          <a:bodyPr>
            <a:normAutofit/>
          </a:bodyPr>
          <a:lstStyle>
            <a:lvl1pPr marL="0" indent="0">
              <a:buFont typeface="Arial" panose="020B0604020202020204" pitchFamily="34" charset="0"/>
              <a:buNone/>
              <a:defRPr b="1">
                <a:solidFill>
                  <a:schemeClr val="tx2"/>
                </a:solidFill>
              </a:defRPr>
            </a:lvl1pPr>
            <a:lvl2pPr>
              <a:buNone/>
              <a:defRPr b="1">
                <a:solidFill>
                  <a:schemeClr val="tx2"/>
                </a:solidFill>
              </a:defRPr>
            </a:lvl2pPr>
            <a:lvl3pPr>
              <a:buNone/>
              <a:defRPr b="1">
                <a:solidFill>
                  <a:schemeClr val="tx2"/>
                </a:solidFill>
              </a:defRPr>
            </a:lvl3pPr>
            <a:lvl4pPr>
              <a:buNone/>
              <a:defRPr b="1">
                <a:solidFill>
                  <a:schemeClr val="tx2"/>
                </a:solidFill>
              </a:defRPr>
            </a:lvl4pPr>
            <a:lvl5pPr>
              <a:buNone/>
              <a:defRPr b="1">
                <a:solidFill>
                  <a:schemeClr val="tx2"/>
                </a:solidFill>
              </a:defRPr>
            </a:lvl5pPr>
          </a:lstStyle>
          <a:p>
            <a:pPr lvl="0"/>
            <a:r>
              <a:rPr lang="en-GB" dirty="0"/>
              <a:t>Click to edit Master text styles </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971D50EB-B6EC-4C4F-A0DD-F0F02C5D67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Tree>
    <p:extLst>
      <p:ext uri="{BB962C8B-B14F-4D97-AF65-F5344CB8AC3E}">
        <p14:creationId xmlns:p14="http://schemas.microsoft.com/office/powerpoint/2010/main" val="4798248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49CD5D85-1CB4-FF46-A8EB-26AF1C32E3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2000" y="1508625"/>
            <a:ext cx="6480000" cy="2126250"/>
          </a:xfrm>
          <a:prstGeom prst="rect">
            <a:avLst/>
          </a:prstGeom>
        </p:spPr>
      </p:pic>
    </p:spTree>
    <p:extLst>
      <p:ext uri="{BB962C8B-B14F-4D97-AF65-F5344CB8AC3E}">
        <p14:creationId xmlns:p14="http://schemas.microsoft.com/office/powerpoint/2010/main" val="164424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9AD4FC37-2E93-2B47-87EB-96C952C35C19}"/>
              </a:ext>
            </a:extLst>
          </p:cNvPr>
          <p:cNvSpPr>
            <a:spLocks noGrp="1"/>
          </p:cNvSpPr>
          <p:nvPr>
            <p:ph type="body" sz="quarter" idx="11" hasCustomPrompt="1"/>
          </p:nvPr>
        </p:nvSpPr>
        <p:spPr>
          <a:xfrm>
            <a:off x="287334" y="4567238"/>
            <a:ext cx="4284662" cy="193117"/>
          </a:xfrm>
        </p:spPr>
        <p:txBody>
          <a:bodyPr>
            <a:normAutofit/>
          </a:bodyPr>
          <a:lstStyle>
            <a:lvl1pPr>
              <a:buNone/>
              <a:defRPr sz="1200" b="1">
                <a:solidFill>
                  <a:schemeClr val="accent1"/>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dirty="0"/>
              <a:t>Click to add date</a:t>
            </a:r>
          </a:p>
        </p:txBody>
      </p:sp>
      <p:cxnSp>
        <p:nvCxnSpPr>
          <p:cNvPr id="18" name="Straight Connector 17">
            <a:extLst>
              <a:ext uri="{FF2B5EF4-FFF2-40B4-BE49-F238E27FC236}">
                <a16:creationId xmlns:a16="http://schemas.microsoft.com/office/drawing/2014/main" id="{8C3DE05F-FB86-214E-9A9C-67DFBFE42BF8}"/>
              </a:ext>
            </a:extLst>
          </p:cNvPr>
          <p:cNvCxnSpPr>
            <a:cxnSpLocks/>
          </p:cNvCxnSpPr>
          <p:nvPr userDrawn="1"/>
        </p:nvCxnSpPr>
        <p:spPr>
          <a:xfrm>
            <a:off x="287338" y="2105616"/>
            <a:ext cx="856932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649BC7F4-452D-634C-A751-358269C4DD53}"/>
              </a:ext>
            </a:extLst>
          </p:cNvPr>
          <p:cNvSpPr>
            <a:spLocks noGrp="1"/>
          </p:cNvSpPr>
          <p:nvPr>
            <p:ph type="title"/>
          </p:nvPr>
        </p:nvSpPr>
        <p:spPr>
          <a:xfrm>
            <a:off x="287337" y="2140050"/>
            <a:ext cx="4284659" cy="863399"/>
          </a:xfrm>
        </p:spPr>
        <p:txBody>
          <a:bodyPr/>
          <a:lstStyle>
            <a:lvl1pPr>
              <a:defRPr sz="2800">
                <a:solidFill>
                  <a:schemeClr val="accent1"/>
                </a:solidFill>
              </a:defRPr>
            </a:lvl1pPr>
          </a:lstStyle>
          <a:p>
            <a:r>
              <a:rPr lang="en-GB"/>
              <a:t>Click to edit Master title style</a:t>
            </a:r>
            <a:endParaRPr lang="en-US" dirty="0"/>
          </a:p>
        </p:txBody>
      </p:sp>
      <p:sp>
        <p:nvSpPr>
          <p:cNvPr id="20" name="Rectangle 19">
            <a:extLst>
              <a:ext uri="{FF2B5EF4-FFF2-40B4-BE49-F238E27FC236}">
                <a16:creationId xmlns:a16="http://schemas.microsoft.com/office/drawing/2014/main" id="{F195041E-CED1-1D45-9B28-1E3E0BE5F38C}"/>
              </a:ext>
            </a:extLst>
          </p:cNvPr>
          <p:cNvSpPr/>
          <p:nvPr userDrawn="1"/>
        </p:nvSpPr>
        <p:spPr>
          <a:xfrm>
            <a:off x="287338" y="1851670"/>
            <a:ext cx="4284662" cy="253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7001A96B-788A-DD48-BF6B-EBF087AFB24E}"/>
              </a:ext>
            </a:extLst>
          </p:cNvPr>
          <p:cNvCxnSpPr>
            <a:cxnSpLocks/>
          </p:cNvCxnSpPr>
          <p:nvPr userDrawn="1"/>
        </p:nvCxnSpPr>
        <p:spPr>
          <a:xfrm>
            <a:off x="287338" y="4858649"/>
            <a:ext cx="428466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1D17B4A3-80FA-BC49-A267-C31A5BBC2392}"/>
              </a:ext>
            </a:extLst>
          </p:cNvPr>
          <p:cNvSpPr>
            <a:spLocks noGrp="1"/>
          </p:cNvSpPr>
          <p:nvPr>
            <p:ph type="body" sz="quarter" idx="10" hasCustomPrompt="1"/>
          </p:nvPr>
        </p:nvSpPr>
        <p:spPr>
          <a:xfrm>
            <a:off x="287338" y="3188464"/>
            <a:ext cx="3706812" cy="920397"/>
          </a:xfrm>
        </p:spPr>
        <p:txBody>
          <a:bodyPr>
            <a:normAutofit/>
          </a:bodyPr>
          <a:lstStyle>
            <a:lvl1pPr marL="0" indent="0">
              <a:buFontTx/>
              <a:buNone/>
              <a:defRPr sz="1800">
                <a:solidFill>
                  <a:schemeClr val="tx2"/>
                </a:solidFill>
              </a:defRPr>
            </a:lvl1pPr>
            <a:lvl2pPr>
              <a:buNone/>
              <a:defRPr>
                <a:solidFill>
                  <a:schemeClr val="bg1"/>
                </a:solidFill>
              </a:defRPr>
            </a:lvl2pPr>
            <a:lvl3pPr>
              <a:buNone/>
              <a:defRPr>
                <a:solidFill>
                  <a:schemeClr val="bg1"/>
                </a:solidFill>
              </a:defRPr>
            </a:lvl3pPr>
            <a:lvl4pPr>
              <a:buNone/>
              <a:defRPr>
                <a:solidFill>
                  <a:schemeClr val="bg1"/>
                </a:solidFill>
              </a:defRPr>
            </a:lvl4pPr>
            <a:lvl5pPr>
              <a:buNone/>
              <a:defRPr>
                <a:solidFill>
                  <a:schemeClr val="bg1"/>
                </a:solidFill>
              </a:defRPr>
            </a:lvl5pPr>
          </a:lstStyle>
          <a:p>
            <a:pPr lvl="0"/>
            <a:r>
              <a:rPr lang="en-GB" dirty="0"/>
              <a:t>Click to add subtitle</a:t>
            </a:r>
          </a:p>
        </p:txBody>
      </p:sp>
      <p:pic>
        <p:nvPicPr>
          <p:cNvPr id="9" name="Picture 8" descr="A picture containing drawing&#10;&#10;Description automatically generated">
            <a:extLst>
              <a:ext uri="{FF2B5EF4-FFF2-40B4-BE49-F238E27FC236}">
                <a16:creationId xmlns:a16="http://schemas.microsoft.com/office/drawing/2014/main" id="{AA3CF15E-49F3-E745-ADE6-1751C7A407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58" y="39847"/>
            <a:ext cx="1980000" cy="645415"/>
          </a:xfrm>
          <a:prstGeom prst="rect">
            <a:avLst/>
          </a:prstGeom>
        </p:spPr>
      </p:pic>
    </p:spTree>
    <p:extLst>
      <p:ext uri="{BB962C8B-B14F-4D97-AF65-F5344CB8AC3E}">
        <p14:creationId xmlns:p14="http://schemas.microsoft.com/office/powerpoint/2010/main" val="379027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5DC5D-7C90-A344-8DBA-D50B61588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296"/>
          <a:stretch/>
        </p:blipFill>
        <p:spPr>
          <a:xfrm>
            <a:off x="3146424" y="788990"/>
            <a:ext cx="5997576" cy="4067172"/>
          </a:xfrm>
          <a:prstGeom prst="rect">
            <a:avLst/>
          </a:prstGeom>
        </p:spPr>
      </p:pic>
      <p:sp>
        <p:nvSpPr>
          <p:cNvPr id="10" name="TextBox 9">
            <a:extLst>
              <a:ext uri="{FF2B5EF4-FFF2-40B4-BE49-F238E27FC236}">
                <a16:creationId xmlns:a16="http://schemas.microsoft.com/office/drawing/2014/main" id="{84D85493-B0EE-4A4B-A349-3A336E7FD1C3}"/>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8" name="Picture 7" descr="A picture containing drawing&#10;&#10;Description automatically generated">
            <a:extLst>
              <a:ext uri="{FF2B5EF4-FFF2-40B4-BE49-F238E27FC236}">
                <a16:creationId xmlns:a16="http://schemas.microsoft.com/office/drawing/2014/main" id="{157027FB-4429-454D-A553-5CE6DDEB58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sp>
        <p:nvSpPr>
          <p:cNvPr id="11" name="Rectangle 10">
            <a:extLst>
              <a:ext uri="{FF2B5EF4-FFF2-40B4-BE49-F238E27FC236}">
                <a16:creationId xmlns:a16="http://schemas.microsoft.com/office/drawing/2014/main" id="{904F3943-9458-5645-87FF-E8992E3F6CCD}"/>
              </a:ext>
            </a:extLst>
          </p:cNvPr>
          <p:cNvSpPr/>
          <p:nvPr userDrawn="1"/>
        </p:nvSpPr>
        <p:spPr>
          <a:xfrm>
            <a:off x="0" y="1851025"/>
            <a:ext cx="4572000" cy="2267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id="{37F8FA89-EE72-8841-874D-070DFE3032FF}"/>
              </a:ext>
            </a:extLst>
          </p:cNvPr>
          <p:cNvSpPr>
            <a:spLocks noGrp="1"/>
          </p:cNvSpPr>
          <p:nvPr>
            <p:ph type="title" hasCustomPrompt="1"/>
          </p:nvPr>
        </p:nvSpPr>
        <p:spPr bwMode="grayWhite">
          <a:xfrm>
            <a:off x="287338" y="2209244"/>
            <a:ext cx="3995736" cy="369332"/>
          </a:xfrm>
        </p:spPr>
        <p:txBody>
          <a:bodyPr/>
          <a:lstStyle>
            <a:lvl1pPr>
              <a:defRPr sz="2400" b="0">
                <a:solidFill>
                  <a:schemeClr val="bg1"/>
                </a:solidFill>
              </a:defRPr>
            </a:lvl1pPr>
          </a:lstStyle>
          <a:p>
            <a:r>
              <a:rPr lang="en-GB" dirty="0"/>
              <a:t>Click to edit divider title</a:t>
            </a:r>
            <a:endParaRPr lang="en-US" dirty="0"/>
          </a:p>
        </p:txBody>
      </p:sp>
      <p:cxnSp>
        <p:nvCxnSpPr>
          <p:cNvPr id="21" name="Straight Connector 20">
            <a:extLst>
              <a:ext uri="{FF2B5EF4-FFF2-40B4-BE49-F238E27FC236}">
                <a16:creationId xmlns:a16="http://schemas.microsoft.com/office/drawing/2014/main" id="{02DCCF8F-294B-8447-A026-54A2BE343527}"/>
              </a:ext>
            </a:extLst>
          </p:cNvPr>
          <p:cNvCxnSpPr>
            <a:cxnSpLocks/>
          </p:cNvCxnSpPr>
          <p:nvPr userDrawn="1"/>
        </p:nvCxnSpPr>
        <p:spPr>
          <a:xfrm>
            <a:off x="287338" y="2105616"/>
            <a:ext cx="399573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00761C-799B-7545-8B6D-D5AF0B35188A}"/>
              </a:ext>
            </a:extLst>
          </p:cNvPr>
          <p:cNvCxnSpPr>
            <a:cxnSpLocks/>
          </p:cNvCxnSpPr>
          <p:nvPr userDrawn="1"/>
        </p:nvCxnSpPr>
        <p:spPr>
          <a:xfrm>
            <a:off x="287338" y="606154"/>
            <a:ext cx="856998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35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pic>
        <p:nvPicPr>
          <p:cNvPr id="4" name="Picture 3" descr="A view of a large building&#10;&#10;Description automatically generated">
            <a:extLst>
              <a:ext uri="{FF2B5EF4-FFF2-40B4-BE49-F238E27FC236}">
                <a16:creationId xmlns:a16="http://schemas.microsoft.com/office/drawing/2014/main" id="{1215DC5D-7C90-A344-8DBA-D50B61588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296"/>
          <a:stretch/>
        </p:blipFill>
        <p:spPr>
          <a:xfrm>
            <a:off x="3146424" y="788987"/>
            <a:ext cx="5997576" cy="4067175"/>
          </a:xfrm>
          <a:prstGeom prst="rect">
            <a:avLst/>
          </a:prstGeom>
        </p:spPr>
      </p:pic>
      <p:sp>
        <p:nvSpPr>
          <p:cNvPr id="6" name="Rectangle 5">
            <a:extLst>
              <a:ext uri="{FF2B5EF4-FFF2-40B4-BE49-F238E27FC236}">
                <a16:creationId xmlns:a16="http://schemas.microsoft.com/office/drawing/2014/main" id="{5C4B3353-3E6D-7E40-8C69-709A385D6A51}"/>
              </a:ext>
            </a:extLst>
          </p:cNvPr>
          <p:cNvSpPr/>
          <p:nvPr userDrawn="1"/>
        </p:nvSpPr>
        <p:spPr>
          <a:xfrm>
            <a:off x="-1" y="1851025"/>
            <a:ext cx="4572000" cy="22674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8C091898-7165-4A46-92F3-D9274D75EEA2}"/>
              </a:ext>
            </a:extLst>
          </p:cNvPr>
          <p:cNvSpPr>
            <a:spLocks noGrp="1"/>
          </p:cNvSpPr>
          <p:nvPr>
            <p:ph type="title" hasCustomPrompt="1"/>
          </p:nvPr>
        </p:nvSpPr>
        <p:spPr bwMode="grayWhite">
          <a:xfrm>
            <a:off x="287338" y="2209244"/>
            <a:ext cx="3995736" cy="369332"/>
          </a:xfrm>
        </p:spPr>
        <p:txBody>
          <a:bodyPr/>
          <a:lstStyle>
            <a:lvl1pPr>
              <a:defRPr sz="2400" b="0">
                <a:solidFill>
                  <a:schemeClr val="bg1"/>
                </a:solidFill>
              </a:defRPr>
            </a:lvl1pPr>
          </a:lstStyle>
          <a:p>
            <a:r>
              <a:rPr lang="en-GB" dirty="0"/>
              <a:t>Click to edit divider title</a:t>
            </a:r>
            <a:endParaRPr lang="en-US" dirty="0"/>
          </a:p>
        </p:txBody>
      </p:sp>
      <p:cxnSp>
        <p:nvCxnSpPr>
          <p:cNvPr id="10" name="Straight Connector 9">
            <a:extLst>
              <a:ext uri="{FF2B5EF4-FFF2-40B4-BE49-F238E27FC236}">
                <a16:creationId xmlns:a16="http://schemas.microsoft.com/office/drawing/2014/main" id="{FED9CE8B-CDEB-0841-AC80-9FB3768050B1}"/>
              </a:ext>
            </a:extLst>
          </p:cNvPr>
          <p:cNvCxnSpPr>
            <a:cxnSpLocks/>
          </p:cNvCxnSpPr>
          <p:nvPr userDrawn="1"/>
        </p:nvCxnSpPr>
        <p:spPr>
          <a:xfrm>
            <a:off x="287338" y="2105616"/>
            <a:ext cx="399573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A3F76E-BB84-ED4B-A5DF-2AA5E8B6F6AB}"/>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8" name="Picture 7" descr="A picture containing drawing&#10;&#10;Description automatically generated">
            <a:extLst>
              <a:ext uri="{FF2B5EF4-FFF2-40B4-BE49-F238E27FC236}">
                <a16:creationId xmlns:a16="http://schemas.microsoft.com/office/drawing/2014/main" id="{45753A58-4669-C94A-83A2-4492F7BF6D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cxnSp>
        <p:nvCxnSpPr>
          <p:cNvPr id="12" name="Straight Connector 11">
            <a:extLst>
              <a:ext uri="{FF2B5EF4-FFF2-40B4-BE49-F238E27FC236}">
                <a16:creationId xmlns:a16="http://schemas.microsoft.com/office/drawing/2014/main" id="{85148C18-F120-274B-93A6-A1C299C7B6CA}"/>
              </a:ext>
            </a:extLst>
          </p:cNvPr>
          <p:cNvCxnSpPr>
            <a:cxnSpLocks/>
          </p:cNvCxnSpPr>
          <p:nvPr userDrawn="1"/>
        </p:nvCxnSpPr>
        <p:spPr>
          <a:xfrm>
            <a:off x="287338" y="606154"/>
            <a:ext cx="856998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93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5DC5D-7C90-A344-8DBA-D50B61588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296"/>
          <a:stretch/>
        </p:blipFill>
        <p:spPr>
          <a:xfrm>
            <a:off x="3146424" y="788987"/>
            <a:ext cx="5997576" cy="4067175"/>
          </a:xfrm>
          <a:prstGeom prst="rect">
            <a:avLst/>
          </a:prstGeom>
        </p:spPr>
      </p:pic>
      <p:sp>
        <p:nvSpPr>
          <p:cNvPr id="6" name="Rectangle 5">
            <a:extLst>
              <a:ext uri="{FF2B5EF4-FFF2-40B4-BE49-F238E27FC236}">
                <a16:creationId xmlns:a16="http://schemas.microsoft.com/office/drawing/2014/main" id="{5C4B3353-3E6D-7E40-8C69-709A385D6A51}"/>
              </a:ext>
            </a:extLst>
          </p:cNvPr>
          <p:cNvSpPr/>
          <p:nvPr userDrawn="1"/>
        </p:nvSpPr>
        <p:spPr>
          <a:xfrm>
            <a:off x="-1" y="1851025"/>
            <a:ext cx="4572000" cy="22674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4413649F-881B-F246-A083-FBF6A47261F5}"/>
              </a:ext>
            </a:extLst>
          </p:cNvPr>
          <p:cNvSpPr>
            <a:spLocks noGrp="1"/>
          </p:cNvSpPr>
          <p:nvPr>
            <p:ph type="title" hasCustomPrompt="1"/>
          </p:nvPr>
        </p:nvSpPr>
        <p:spPr bwMode="grayWhite">
          <a:xfrm>
            <a:off x="287338" y="2209244"/>
            <a:ext cx="3995736" cy="369332"/>
          </a:xfrm>
        </p:spPr>
        <p:txBody>
          <a:bodyPr/>
          <a:lstStyle>
            <a:lvl1pPr>
              <a:defRPr sz="2400" b="0">
                <a:solidFill>
                  <a:schemeClr val="bg1"/>
                </a:solidFill>
              </a:defRPr>
            </a:lvl1pPr>
          </a:lstStyle>
          <a:p>
            <a:r>
              <a:rPr lang="en-GB" dirty="0"/>
              <a:t>Click to edit divider title</a:t>
            </a:r>
            <a:endParaRPr lang="en-US" dirty="0"/>
          </a:p>
        </p:txBody>
      </p:sp>
      <p:cxnSp>
        <p:nvCxnSpPr>
          <p:cNvPr id="9" name="Straight Connector 8">
            <a:extLst>
              <a:ext uri="{FF2B5EF4-FFF2-40B4-BE49-F238E27FC236}">
                <a16:creationId xmlns:a16="http://schemas.microsoft.com/office/drawing/2014/main" id="{DF6C0085-8C9E-3641-AD94-65F0DC66B34B}"/>
              </a:ext>
            </a:extLst>
          </p:cNvPr>
          <p:cNvCxnSpPr>
            <a:cxnSpLocks/>
          </p:cNvCxnSpPr>
          <p:nvPr userDrawn="1"/>
        </p:nvCxnSpPr>
        <p:spPr>
          <a:xfrm>
            <a:off x="287338" y="2105616"/>
            <a:ext cx="399573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5119076-6739-1042-9C7B-27CD0D7F7988}"/>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8" name="Picture 7" descr="A picture containing drawing&#10;&#10;Description automatically generated">
            <a:extLst>
              <a:ext uri="{FF2B5EF4-FFF2-40B4-BE49-F238E27FC236}">
                <a16:creationId xmlns:a16="http://schemas.microsoft.com/office/drawing/2014/main" id="{7B76368D-D3FC-6C49-9509-B6C67E65D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cxnSp>
        <p:nvCxnSpPr>
          <p:cNvPr id="11" name="Straight Connector 10">
            <a:extLst>
              <a:ext uri="{FF2B5EF4-FFF2-40B4-BE49-F238E27FC236}">
                <a16:creationId xmlns:a16="http://schemas.microsoft.com/office/drawing/2014/main" id="{55CE3ED4-19ED-AA46-A45E-221E73A8DF50}"/>
              </a:ext>
            </a:extLst>
          </p:cNvPr>
          <p:cNvCxnSpPr>
            <a:cxnSpLocks/>
          </p:cNvCxnSpPr>
          <p:nvPr userDrawn="1"/>
        </p:nvCxnSpPr>
        <p:spPr>
          <a:xfrm>
            <a:off x="287338" y="606154"/>
            <a:ext cx="8569987"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15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5DC5D-7C90-A344-8DBA-D50B61588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296"/>
          <a:stretch/>
        </p:blipFill>
        <p:spPr>
          <a:xfrm>
            <a:off x="3146424" y="788987"/>
            <a:ext cx="5997576" cy="4067175"/>
          </a:xfrm>
          <a:prstGeom prst="rect">
            <a:avLst/>
          </a:prstGeom>
        </p:spPr>
      </p:pic>
      <p:sp>
        <p:nvSpPr>
          <p:cNvPr id="6" name="Rectangle 5">
            <a:extLst>
              <a:ext uri="{FF2B5EF4-FFF2-40B4-BE49-F238E27FC236}">
                <a16:creationId xmlns:a16="http://schemas.microsoft.com/office/drawing/2014/main" id="{5C4B3353-3E6D-7E40-8C69-709A385D6A51}"/>
              </a:ext>
            </a:extLst>
          </p:cNvPr>
          <p:cNvSpPr/>
          <p:nvPr userDrawn="1"/>
        </p:nvSpPr>
        <p:spPr>
          <a:xfrm>
            <a:off x="0" y="1851025"/>
            <a:ext cx="4572000" cy="2267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34DEA0-E248-4F4A-B563-CE8703A9E176}"/>
              </a:ext>
            </a:extLst>
          </p:cNvPr>
          <p:cNvSpPr>
            <a:spLocks noGrp="1"/>
          </p:cNvSpPr>
          <p:nvPr>
            <p:ph type="title" hasCustomPrompt="1"/>
          </p:nvPr>
        </p:nvSpPr>
        <p:spPr>
          <a:xfrm>
            <a:off x="287338" y="2209244"/>
            <a:ext cx="3995736" cy="369332"/>
          </a:xfrm>
        </p:spPr>
        <p:txBody>
          <a:bodyPr/>
          <a:lstStyle>
            <a:lvl1pPr>
              <a:defRPr sz="2400" b="0">
                <a:solidFill>
                  <a:schemeClr val="tx2"/>
                </a:solidFill>
              </a:defRPr>
            </a:lvl1pPr>
          </a:lstStyle>
          <a:p>
            <a:r>
              <a:rPr lang="en-GB" dirty="0"/>
              <a:t>Click to edit divider title</a:t>
            </a:r>
            <a:endParaRPr lang="en-US" dirty="0"/>
          </a:p>
        </p:txBody>
      </p:sp>
      <p:cxnSp>
        <p:nvCxnSpPr>
          <p:cNvPr id="8" name="Straight Connector 7">
            <a:extLst>
              <a:ext uri="{FF2B5EF4-FFF2-40B4-BE49-F238E27FC236}">
                <a16:creationId xmlns:a16="http://schemas.microsoft.com/office/drawing/2014/main" id="{1245267B-751C-1A43-88DF-54DAADED7238}"/>
              </a:ext>
            </a:extLst>
          </p:cNvPr>
          <p:cNvCxnSpPr>
            <a:cxnSpLocks/>
          </p:cNvCxnSpPr>
          <p:nvPr userDrawn="1"/>
        </p:nvCxnSpPr>
        <p:spPr>
          <a:xfrm>
            <a:off x="287338" y="2105616"/>
            <a:ext cx="39957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BB77F1-2B09-DA47-9C51-2D76111FC89A}"/>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10" name="Picture 9" descr="A picture containing drawing&#10;&#10;Description automatically generated">
            <a:extLst>
              <a:ext uri="{FF2B5EF4-FFF2-40B4-BE49-F238E27FC236}">
                <a16:creationId xmlns:a16="http://schemas.microsoft.com/office/drawing/2014/main" id="{26015636-1D52-4848-BA51-890F5EFAB9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cxnSp>
        <p:nvCxnSpPr>
          <p:cNvPr id="11" name="Straight Connector 10">
            <a:extLst>
              <a:ext uri="{FF2B5EF4-FFF2-40B4-BE49-F238E27FC236}">
                <a16:creationId xmlns:a16="http://schemas.microsoft.com/office/drawing/2014/main" id="{D6176166-139F-C14D-ACC5-95DB796D0B65}"/>
              </a:ext>
            </a:extLst>
          </p:cNvPr>
          <p:cNvCxnSpPr>
            <a:cxnSpLocks/>
          </p:cNvCxnSpPr>
          <p:nvPr userDrawn="1"/>
        </p:nvCxnSpPr>
        <p:spPr>
          <a:xfrm>
            <a:off x="287338" y="606154"/>
            <a:ext cx="8569987"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40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15DC5D-7C90-A344-8DBA-D50B6158858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296"/>
          <a:stretch/>
        </p:blipFill>
        <p:spPr>
          <a:xfrm>
            <a:off x="3146424" y="788987"/>
            <a:ext cx="5997576" cy="4067175"/>
          </a:xfrm>
          <a:prstGeom prst="rect">
            <a:avLst/>
          </a:prstGeom>
        </p:spPr>
      </p:pic>
      <p:sp>
        <p:nvSpPr>
          <p:cNvPr id="6" name="Rectangle 5">
            <a:extLst>
              <a:ext uri="{FF2B5EF4-FFF2-40B4-BE49-F238E27FC236}">
                <a16:creationId xmlns:a16="http://schemas.microsoft.com/office/drawing/2014/main" id="{5C4B3353-3E6D-7E40-8C69-709A385D6A51}"/>
              </a:ext>
            </a:extLst>
          </p:cNvPr>
          <p:cNvSpPr/>
          <p:nvPr userDrawn="1"/>
        </p:nvSpPr>
        <p:spPr>
          <a:xfrm>
            <a:off x="0" y="1851025"/>
            <a:ext cx="4572000" cy="226740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34DEA0-E248-4F4A-B563-CE8703A9E176}"/>
              </a:ext>
            </a:extLst>
          </p:cNvPr>
          <p:cNvSpPr>
            <a:spLocks noGrp="1"/>
          </p:cNvSpPr>
          <p:nvPr>
            <p:ph type="title" hasCustomPrompt="1"/>
          </p:nvPr>
        </p:nvSpPr>
        <p:spPr>
          <a:xfrm>
            <a:off x="287338" y="2209244"/>
            <a:ext cx="3995736" cy="369332"/>
          </a:xfrm>
        </p:spPr>
        <p:txBody>
          <a:bodyPr/>
          <a:lstStyle>
            <a:lvl1pPr>
              <a:defRPr sz="2400" b="0">
                <a:solidFill>
                  <a:schemeClr val="tx2"/>
                </a:solidFill>
              </a:defRPr>
            </a:lvl1pPr>
          </a:lstStyle>
          <a:p>
            <a:r>
              <a:rPr lang="en-GB" dirty="0"/>
              <a:t>Click to edit divider title</a:t>
            </a:r>
            <a:endParaRPr lang="en-US" dirty="0"/>
          </a:p>
        </p:txBody>
      </p:sp>
      <p:cxnSp>
        <p:nvCxnSpPr>
          <p:cNvPr id="8" name="Straight Connector 7">
            <a:extLst>
              <a:ext uri="{FF2B5EF4-FFF2-40B4-BE49-F238E27FC236}">
                <a16:creationId xmlns:a16="http://schemas.microsoft.com/office/drawing/2014/main" id="{1245267B-751C-1A43-88DF-54DAADED7238}"/>
              </a:ext>
            </a:extLst>
          </p:cNvPr>
          <p:cNvCxnSpPr>
            <a:cxnSpLocks/>
          </p:cNvCxnSpPr>
          <p:nvPr userDrawn="1"/>
        </p:nvCxnSpPr>
        <p:spPr>
          <a:xfrm>
            <a:off x="287338" y="2105616"/>
            <a:ext cx="3995737"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670DE72-9EF0-034F-BA16-27A3ACD4F2B1}"/>
              </a:ext>
            </a:extLst>
          </p:cNvPr>
          <p:cNvSpPr txBox="1"/>
          <p:nvPr userDrawn="1"/>
        </p:nvSpPr>
        <p:spPr>
          <a:xfrm>
            <a:off x="8391896" y="226259"/>
            <a:ext cx="457200" cy="215444"/>
          </a:xfrm>
          <a:prstGeom prst="rect">
            <a:avLst/>
          </a:prstGeom>
          <a:noFill/>
        </p:spPr>
        <p:txBody>
          <a:bodyPr wrap="square" lIns="0" tIns="0" rIns="0" bIns="0" rtlCol="0">
            <a:spAutoFit/>
          </a:bodyPr>
          <a:lstStyle/>
          <a:p>
            <a:pPr algn="r"/>
            <a:fld id="{B8179B66-FE0D-564D-8677-D1A941BFA352}" type="slidenum">
              <a:rPr lang="en-US" sz="1400" smtClean="0">
                <a:solidFill>
                  <a:schemeClr val="bg1">
                    <a:lumMod val="75000"/>
                  </a:schemeClr>
                </a:solidFill>
              </a:rPr>
              <a:t>‹#›</a:t>
            </a:fld>
            <a:endParaRPr lang="en-US" sz="1050" dirty="0">
              <a:solidFill>
                <a:schemeClr val="bg1">
                  <a:lumMod val="75000"/>
                </a:schemeClr>
              </a:solidFill>
            </a:endParaRPr>
          </a:p>
        </p:txBody>
      </p:sp>
      <p:pic>
        <p:nvPicPr>
          <p:cNvPr id="9" name="Picture 8" descr="A picture containing drawing&#10;&#10;Description automatically generated">
            <a:extLst>
              <a:ext uri="{FF2B5EF4-FFF2-40B4-BE49-F238E27FC236}">
                <a16:creationId xmlns:a16="http://schemas.microsoft.com/office/drawing/2014/main" id="{CB0B39D8-41AA-D34C-A299-CD78551BC3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3090" y="97037"/>
            <a:ext cx="1440000" cy="469393"/>
          </a:xfrm>
          <a:prstGeom prst="rect">
            <a:avLst/>
          </a:prstGeom>
        </p:spPr>
      </p:pic>
      <p:cxnSp>
        <p:nvCxnSpPr>
          <p:cNvPr id="10" name="Straight Connector 9">
            <a:extLst>
              <a:ext uri="{FF2B5EF4-FFF2-40B4-BE49-F238E27FC236}">
                <a16:creationId xmlns:a16="http://schemas.microsoft.com/office/drawing/2014/main" id="{895593F1-9F60-F042-BDAA-EB91F08D23B6}"/>
              </a:ext>
            </a:extLst>
          </p:cNvPr>
          <p:cNvCxnSpPr>
            <a:cxnSpLocks/>
          </p:cNvCxnSpPr>
          <p:nvPr userDrawn="1"/>
        </p:nvCxnSpPr>
        <p:spPr>
          <a:xfrm>
            <a:off x="287338" y="606154"/>
            <a:ext cx="8569987"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5089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2" name="Rectangle 61"/>
          <p:cNvSpPr>
            <a:spLocks noGrp="1" noChangeArrowheads="1"/>
          </p:cNvSpPr>
          <p:nvPr>
            <p:ph type="body" idx="1"/>
          </p:nvPr>
        </p:nvSpPr>
        <p:spPr bwMode="auto">
          <a:xfrm>
            <a:off x="291452" y="1231831"/>
            <a:ext cx="8561096" cy="29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Title Placeholder 6">
            <a:extLst>
              <a:ext uri="{FF2B5EF4-FFF2-40B4-BE49-F238E27FC236}">
                <a16:creationId xmlns:a16="http://schemas.microsoft.com/office/drawing/2014/main" id="{30F42221-755A-E34E-967C-802D44C616EB}"/>
              </a:ext>
            </a:extLst>
          </p:cNvPr>
          <p:cNvSpPr>
            <a:spLocks noGrp="1"/>
          </p:cNvSpPr>
          <p:nvPr>
            <p:ph type="title"/>
          </p:nvPr>
        </p:nvSpPr>
        <p:spPr>
          <a:xfrm>
            <a:off x="288000" y="719213"/>
            <a:ext cx="8569325" cy="369332"/>
          </a:xfrm>
          <a:prstGeom prst="rect">
            <a:avLst/>
          </a:prstGeom>
        </p:spPr>
        <p:txBody>
          <a:bodyPr vert="horz" lIns="0" tIns="0" rIns="0" bIns="0" rtlCol="0" anchor="t" anchorCtr="0">
            <a:spAutoFit/>
          </a:bodyPr>
          <a:lstStyle/>
          <a:p>
            <a:r>
              <a:rPr lang="en-GB"/>
              <a:t>Click to edit Master title style</a:t>
            </a:r>
            <a:endParaRPr lang="en-US" dirty="0"/>
          </a:p>
        </p:txBody>
      </p:sp>
    </p:spTree>
    <p:extLst>
      <p:ext uri="{BB962C8B-B14F-4D97-AF65-F5344CB8AC3E}">
        <p14:creationId xmlns:p14="http://schemas.microsoft.com/office/powerpoint/2010/main" val="4198023292"/>
      </p:ext>
    </p:extLst>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1" r:id="rId4"/>
    <p:sldLayoutId id="2147483705" r:id="rId5"/>
    <p:sldLayoutId id="2147483704" r:id="rId6"/>
    <p:sldLayoutId id="2147483706" r:id="rId7"/>
    <p:sldLayoutId id="2147483707" r:id="rId8"/>
    <p:sldLayoutId id="2147483710" r:id="rId9"/>
    <p:sldLayoutId id="2147483709" r:id="rId10"/>
    <p:sldLayoutId id="2147483708" r:id="rId11"/>
    <p:sldLayoutId id="2147483711" r:id="rId12"/>
    <p:sldLayoutId id="2147483668" r:id="rId13"/>
    <p:sldLayoutId id="2147483719" r:id="rId14"/>
    <p:sldLayoutId id="2147483669" r:id="rId15"/>
    <p:sldLayoutId id="2147483670" r:id="rId16"/>
    <p:sldLayoutId id="2147483677" r:id="rId17"/>
    <p:sldLayoutId id="2147483678" r:id="rId18"/>
    <p:sldLayoutId id="2147483671" r:id="rId19"/>
    <p:sldLayoutId id="2147483688" r:id="rId20"/>
    <p:sldLayoutId id="2147483694" r:id="rId21"/>
    <p:sldLayoutId id="2147483673" r:id="rId22"/>
    <p:sldLayoutId id="2147483687" r:id="rId23"/>
    <p:sldLayoutId id="2147483699" r:id="rId24"/>
    <p:sldLayoutId id="2147483713" r:id="rId25"/>
    <p:sldLayoutId id="2147483714" r:id="rId26"/>
    <p:sldLayoutId id="2147483716" r:id="rId27"/>
    <p:sldLayoutId id="2147483690" r:id="rId28"/>
    <p:sldLayoutId id="2147483675" r:id="rId29"/>
    <p:sldLayoutId id="2147483691" r:id="rId30"/>
    <p:sldLayoutId id="2147483693" r:id="rId31"/>
    <p:sldLayoutId id="2147483676" r:id="rId32"/>
    <p:sldLayoutId id="2147483692" r:id="rId33"/>
    <p:sldLayoutId id="2147483697" r:id="rId34"/>
    <p:sldLayoutId id="2147483682" r:id="rId35"/>
    <p:sldLayoutId id="2147483698" r:id="rId36"/>
    <p:sldLayoutId id="2147483683" r:id="rId37"/>
    <p:sldLayoutId id="2147483717" r:id="rId38"/>
    <p:sldLayoutId id="2147483718" r:id="rId39"/>
  </p:sldLayoutIdLst>
  <p:hf hdr="0" dt="0"/>
  <p:txStyles>
    <p:titleStyle>
      <a:lvl1pPr algn="l" defTabSz="914400" rtl="0" eaLnBrk="1" latinLnBrk="0" hangingPunct="1">
        <a:spcBef>
          <a:spcPct val="0"/>
        </a:spcBef>
        <a:buNone/>
        <a:defRPr sz="2400" b="1" kern="1200">
          <a:solidFill>
            <a:srgbClr val="1B2D37"/>
          </a:solidFill>
          <a:latin typeface="Arial" pitchFamily="34" charset="0"/>
          <a:ea typeface="+mj-ea"/>
          <a:cs typeface="Arial" pitchFamily="34" charset="0"/>
        </a:defRPr>
      </a:lvl1pPr>
    </p:titleStyle>
    <p:bodyStyle>
      <a:lvl1pPr marL="161875" indent="-161875" algn="l" defTabSz="914400" rtl="0" eaLnBrk="1" latinLnBrk="0" hangingPunct="1">
        <a:spcBef>
          <a:spcPts val="0"/>
        </a:spcBef>
        <a:spcAft>
          <a:spcPts val="900"/>
        </a:spcAft>
        <a:buClr>
          <a:srgbClr val="005D99"/>
        </a:buClr>
        <a:buSzPct val="100000"/>
        <a:buFont typeface="Arial" panose="020B0604020202020204" pitchFamily="34" charset="0"/>
        <a:buChar char="•"/>
        <a:defRPr sz="1400" kern="1200">
          <a:solidFill>
            <a:srgbClr val="53565A"/>
          </a:solidFill>
          <a:latin typeface="Arial" pitchFamily="34" charset="0"/>
          <a:ea typeface="+mn-ea"/>
          <a:cs typeface="Arial" pitchFamily="34" charset="0"/>
        </a:defRPr>
      </a:lvl1pPr>
      <a:lvl2pPr marL="562950" indent="-177750" algn="l" defTabSz="914400" rtl="0" eaLnBrk="1" latinLnBrk="0" hangingPunct="1">
        <a:spcBef>
          <a:spcPts val="0"/>
        </a:spcBef>
        <a:spcAft>
          <a:spcPts val="900"/>
        </a:spcAft>
        <a:buClr>
          <a:srgbClr val="005D99"/>
        </a:buClr>
        <a:buSzPct val="100000"/>
        <a:buFont typeface=".Lucida Grande UI Regular"/>
        <a:buChar char="▹"/>
        <a:defRPr sz="1400" kern="1200">
          <a:solidFill>
            <a:srgbClr val="53565A"/>
          </a:solidFill>
          <a:latin typeface="Arial" pitchFamily="34" charset="0"/>
          <a:ea typeface="+mn-ea"/>
          <a:cs typeface="Arial" pitchFamily="34" charset="0"/>
        </a:defRPr>
      </a:lvl2pPr>
      <a:lvl3pPr marL="927000" indent="-156600" algn="l" defTabSz="914400" rtl="0" eaLnBrk="1" latinLnBrk="0" hangingPunct="1">
        <a:spcBef>
          <a:spcPts val="0"/>
        </a:spcBef>
        <a:spcAft>
          <a:spcPts val="900"/>
        </a:spcAft>
        <a:buClr>
          <a:srgbClr val="005D99"/>
        </a:buClr>
        <a:buFont typeface="System Font Regular"/>
        <a:buChar char="–"/>
        <a:defRPr sz="1400" kern="1200">
          <a:solidFill>
            <a:srgbClr val="53565A"/>
          </a:solidFill>
          <a:latin typeface="Arial" pitchFamily="34" charset="0"/>
          <a:ea typeface="+mn-ea"/>
          <a:cs typeface="Arial" pitchFamily="34" charset="0"/>
        </a:defRPr>
      </a:lvl3pPr>
      <a:lvl4pPr marL="1348200" indent="-156600" algn="l" defTabSz="914400" rtl="0" eaLnBrk="1" latinLnBrk="0" hangingPunct="1">
        <a:spcBef>
          <a:spcPts val="0"/>
        </a:spcBef>
        <a:spcAft>
          <a:spcPts val="900"/>
        </a:spcAft>
        <a:buFont typeface="Arial" pitchFamily="34" charset="0"/>
        <a:buChar char="–"/>
        <a:defRPr sz="1400" kern="1200">
          <a:solidFill>
            <a:srgbClr val="53565A"/>
          </a:solidFill>
          <a:latin typeface="Arial" pitchFamily="34" charset="0"/>
          <a:ea typeface="+mn-ea"/>
          <a:cs typeface="Arial" pitchFamily="34" charset="0"/>
        </a:defRPr>
      </a:lvl4pPr>
      <a:lvl5pPr marL="1697400" indent="-192600" algn="l" defTabSz="914400" rtl="0" eaLnBrk="1" latinLnBrk="0" hangingPunct="1">
        <a:spcBef>
          <a:spcPts val="0"/>
        </a:spcBef>
        <a:spcAft>
          <a:spcPts val="900"/>
        </a:spcAft>
        <a:buFont typeface="Arial" pitchFamily="34" charset="0"/>
        <a:buChar char="»"/>
        <a:defRPr sz="1400" kern="1200">
          <a:solidFill>
            <a:srgbClr val="53565A"/>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rgbClr val="585858"/>
          </a:solidFill>
          <a:latin typeface="Arial" pitchFamily="34" charset="0"/>
          <a:ea typeface="+mn-ea"/>
          <a:cs typeface="Arial" pitchFamily="34" charset="0"/>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
          <p15:clr>
            <a:srgbClr val="F26B43"/>
          </p15:clr>
        </p15:guide>
        <p15:guide id="2" pos="2880">
          <p15:clr>
            <a:srgbClr val="F26B43"/>
          </p15:clr>
        </p15:guide>
        <p15:guide id="3" pos="181">
          <p15:clr>
            <a:srgbClr val="F26B43"/>
          </p15:clr>
        </p15:guide>
        <p15:guide id="4" pos="1982">
          <p15:clr>
            <a:srgbClr val="F26B43"/>
          </p15:clr>
        </p15:guide>
        <p15:guide id="5" pos="3061">
          <p15:clr>
            <a:srgbClr val="F26B43"/>
          </p15:clr>
        </p15:guide>
        <p15:guide id="6" pos="5579">
          <p15:clr>
            <a:srgbClr val="F26B43"/>
          </p15:clr>
        </p15:guide>
        <p15:guide id="7" pos="3778">
          <p15:clr>
            <a:srgbClr val="F26B43"/>
          </p15:clr>
        </p15:guide>
        <p15:guide id="8" pos="1800">
          <p15:clr>
            <a:srgbClr val="F26B43"/>
          </p15:clr>
        </p15:guide>
        <p15:guide id="9" pos="2162">
          <p15:clr>
            <a:srgbClr val="F26B43"/>
          </p15:clr>
        </p15:guide>
        <p15:guide id="10" pos="3960">
          <p15:clr>
            <a:srgbClr val="F26B43"/>
          </p15:clr>
        </p15:guide>
        <p15:guide id="11" pos="3596">
          <p15:clr>
            <a:srgbClr val="F26B43"/>
          </p15:clr>
        </p15:guide>
        <p15:guide id="12" pos="2698">
          <p15:clr>
            <a:srgbClr val="F26B43"/>
          </p15:clr>
        </p15:guide>
        <p15:guide id="13" orient="horz" pos="382">
          <p15:clr>
            <a:srgbClr val="F26B43"/>
          </p15:clr>
        </p15:guide>
        <p15:guide id="14" orient="horz" pos="3059">
          <p15:clr>
            <a:srgbClr val="F26B43"/>
          </p15:clr>
        </p15:guide>
        <p15:guide id="15" orient="horz" pos="497">
          <p15:clr>
            <a:srgbClr val="F26B43"/>
          </p15:clr>
        </p15:guide>
        <p15:guide id="16" orient="horz" pos="774">
          <p15:clr>
            <a:srgbClr val="F26B43"/>
          </p15:clr>
        </p15:guide>
        <p15:guide id="17" pos="5397">
          <p15:clr>
            <a:srgbClr val="F26B43"/>
          </p15:clr>
        </p15:guide>
        <p15:guide id="18" pos="363">
          <p15:clr>
            <a:srgbClr val="F26B43"/>
          </p15:clr>
        </p15:guide>
        <p15:guide id="19" orient="horz" pos="2877" userDrawn="1">
          <p15:clr>
            <a:srgbClr val="F26B43"/>
          </p15:clr>
        </p15:guide>
        <p15:guide id="20" orient="horz" pos="15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7F7E5C2-ECE4-B092-25DB-12F7C58BBD24}"/>
              </a:ext>
            </a:extLst>
          </p:cNvPr>
          <p:cNvSpPr>
            <a:spLocks noGrp="1"/>
          </p:cNvSpPr>
          <p:nvPr>
            <p:ph type="body" sz="quarter" idx="11"/>
          </p:nvPr>
        </p:nvSpPr>
        <p:spPr/>
        <p:txBody>
          <a:bodyPr/>
          <a:lstStyle/>
          <a:p>
            <a:r>
              <a:rPr lang="en-GB" dirty="0"/>
              <a:t>9/7/24</a:t>
            </a:r>
          </a:p>
        </p:txBody>
      </p:sp>
      <p:sp>
        <p:nvSpPr>
          <p:cNvPr id="3" name="Title 2">
            <a:extLst>
              <a:ext uri="{FF2B5EF4-FFF2-40B4-BE49-F238E27FC236}">
                <a16:creationId xmlns:a16="http://schemas.microsoft.com/office/drawing/2014/main" id="{96884F07-22A1-1B41-F6A1-33F2DE9C9AAD}"/>
              </a:ext>
            </a:extLst>
          </p:cNvPr>
          <p:cNvSpPr>
            <a:spLocks noGrp="1"/>
          </p:cNvSpPr>
          <p:nvPr>
            <p:ph type="title"/>
          </p:nvPr>
        </p:nvSpPr>
        <p:spPr/>
        <p:txBody>
          <a:bodyPr anchor="t">
            <a:normAutofit/>
          </a:bodyPr>
          <a:lstStyle/>
          <a:p>
            <a:pPr>
              <a:lnSpc>
                <a:spcPct val="90000"/>
              </a:lnSpc>
            </a:pPr>
            <a:r>
              <a:rPr lang="en-GB" sz="2000" dirty="0"/>
              <a:t>Joining the dots – towards a holistic approach to mental health in construction.</a:t>
            </a:r>
          </a:p>
        </p:txBody>
      </p:sp>
      <p:sp>
        <p:nvSpPr>
          <p:cNvPr id="4" name="Text Placeholder 3">
            <a:extLst>
              <a:ext uri="{FF2B5EF4-FFF2-40B4-BE49-F238E27FC236}">
                <a16:creationId xmlns:a16="http://schemas.microsoft.com/office/drawing/2014/main" id="{F15B1A59-A508-9ABC-E88A-34537FF9AE3B}"/>
              </a:ext>
            </a:extLst>
          </p:cNvPr>
          <p:cNvSpPr>
            <a:spLocks noGrp="1"/>
          </p:cNvSpPr>
          <p:nvPr>
            <p:ph type="body" sz="quarter" idx="10"/>
          </p:nvPr>
        </p:nvSpPr>
        <p:spPr/>
        <p:txBody>
          <a:bodyPr/>
          <a:lstStyle/>
          <a:p>
            <a:r>
              <a:rPr lang="en-GB" dirty="0"/>
              <a:t>Jim Beestone, Balfour Beatty/HCLG</a:t>
            </a:r>
          </a:p>
        </p:txBody>
      </p:sp>
    </p:spTree>
    <p:extLst>
      <p:ext uri="{BB962C8B-B14F-4D97-AF65-F5344CB8AC3E}">
        <p14:creationId xmlns:p14="http://schemas.microsoft.com/office/powerpoint/2010/main" val="271584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A6321B-3497-AE6A-7D4E-D1EA0BD00AC1}"/>
              </a:ext>
            </a:extLst>
          </p:cNvPr>
          <p:cNvSpPr>
            <a:spLocks noGrp="1"/>
          </p:cNvSpPr>
          <p:nvPr>
            <p:ph type="title"/>
          </p:nvPr>
        </p:nvSpPr>
        <p:spPr/>
        <p:txBody>
          <a:bodyPr vert="horz" lIns="0" tIns="0" rIns="0" bIns="0" rtlCol="0" anchor="t" anchorCtr="0">
            <a:normAutofit/>
          </a:bodyPr>
          <a:lstStyle/>
          <a:p>
            <a:r>
              <a:rPr lang="en-GB" sz="2200" dirty="0"/>
              <a:t>Financial Safety</a:t>
            </a:r>
          </a:p>
        </p:txBody>
      </p:sp>
      <p:pic>
        <p:nvPicPr>
          <p:cNvPr id="7" name="Picture Placeholder 6" descr="Piggy bank on white background">
            <a:extLst>
              <a:ext uri="{FF2B5EF4-FFF2-40B4-BE49-F238E27FC236}">
                <a16:creationId xmlns:a16="http://schemas.microsoft.com/office/drawing/2014/main" id="{A71D7600-DCF4-479D-81C5-5DB868BE91F4}"/>
              </a:ext>
            </a:extLst>
          </p:cNvPr>
          <p:cNvPicPr>
            <a:picLocks noGrp="1" noChangeAspect="1"/>
          </p:cNvPicPr>
          <p:nvPr>
            <p:ph type="pic" sz="quarter" idx="10"/>
          </p:nvPr>
        </p:nvPicPr>
        <p:blipFill>
          <a:blip r:embed="rId3"/>
          <a:srcRect t="7109" b="7109"/>
          <a:stretch/>
        </p:blipFill>
        <p:spPr>
          <a:xfrm>
            <a:off x="658151" y="1088545"/>
            <a:ext cx="4066249" cy="3487738"/>
          </a:xfrm>
          <a:prstGeom prst="rect">
            <a:avLst/>
          </a:prstGeom>
          <a:noFill/>
        </p:spPr>
      </p:pic>
      <p:sp>
        <p:nvSpPr>
          <p:cNvPr id="4" name="Text Placeholder 3">
            <a:extLst>
              <a:ext uri="{FF2B5EF4-FFF2-40B4-BE49-F238E27FC236}">
                <a16:creationId xmlns:a16="http://schemas.microsoft.com/office/drawing/2014/main" id="{41BE68EA-1A43-8ECF-FA5D-14523237D6A6}"/>
              </a:ext>
            </a:extLst>
          </p:cNvPr>
          <p:cNvSpPr>
            <a:spLocks noGrp="1"/>
          </p:cNvSpPr>
          <p:nvPr>
            <p:ph type="body" sz="quarter" idx="11"/>
          </p:nvPr>
        </p:nvSpPr>
        <p:spPr/>
        <p:txBody>
          <a:bodyPr/>
          <a:lstStyle/>
          <a:p>
            <a:pPr marL="161875" lvl="1" indent="-161875">
              <a:spcAft>
                <a:spcPts val="900"/>
              </a:spcAft>
              <a:buSzPct val="100000"/>
              <a:buFont typeface="Arial" panose="020B0604020202020204" pitchFamily="34" charset="0"/>
              <a:buChar char="•"/>
            </a:pPr>
            <a:r>
              <a:rPr lang="en-US" sz="1400" dirty="0">
                <a:latin typeface="Arial" pitchFamily="34" charset="0"/>
                <a:cs typeface="Arial" pitchFamily="34" charset="0"/>
              </a:rPr>
              <a:t>Macro/micro</a:t>
            </a:r>
          </a:p>
          <a:p>
            <a:pPr marL="161875" lvl="1" indent="-161875">
              <a:spcAft>
                <a:spcPts val="900"/>
              </a:spcAft>
              <a:buSzPct val="100000"/>
              <a:buFont typeface="Arial" panose="020B0604020202020204" pitchFamily="34" charset="0"/>
              <a:buChar char="•"/>
            </a:pPr>
            <a:r>
              <a:rPr lang="en-US" sz="1400" dirty="0">
                <a:latin typeface="Arial" pitchFamily="34" charset="0"/>
                <a:cs typeface="Arial" pitchFamily="34" charset="0"/>
              </a:rPr>
              <a:t>Timely payments</a:t>
            </a:r>
          </a:p>
          <a:p>
            <a:pPr marL="161875" lvl="1" indent="-161875">
              <a:spcAft>
                <a:spcPts val="900"/>
              </a:spcAft>
              <a:buSzPct val="100000"/>
              <a:buFont typeface="Arial" panose="020B0604020202020204" pitchFamily="34" charset="0"/>
              <a:buChar char="•"/>
            </a:pPr>
            <a:r>
              <a:rPr lang="en-US" sz="1400" dirty="0">
                <a:latin typeface="Arial" pitchFamily="34" charset="0"/>
                <a:cs typeface="Arial" pitchFamily="34" charset="0"/>
              </a:rPr>
              <a:t>Support for next contract</a:t>
            </a:r>
          </a:p>
          <a:p>
            <a:pPr marL="161875" indent="-161875">
              <a:spcAft>
                <a:spcPts val="900"/>
              </a:spcAft>
              <a:buSzPct val="100000"/>
              <a:buFont typeface="Arial" panose="020B0604020202020204" pitchFamily="34" charset="0"/>
              <a:buChar char="•"/>
            </a:pPr>
            <a:r>
              <a:rPr lang="en-US" sz="1400" dirty="0">
                <a:latin typeface="Arial" pitchFamily="34" charset="0"/>
                <a:cs typeface="Arial" pitchFamily="34" charset="0"/>
              </a:rPr>
              <a:t>Financial literacy development</a:t>
            </a:r>
          </a:p>
          <a:p>
            <a:pPr marL="161875" lvl="1" indent="-161875">
              <a:spcAft>
                <a:spcPts val="900"/>
              </a:spcAft>
              <a:buSzPct val="100000"/>
              <a:buFont typeface="Arial" panose="020B0604020202020204" pitchFamily="34" charset="0"/>
              <a:buChar char="•"/>
            </a:pPr>
            <a:r>
              <a:rPr lang="en-US" sz="1400" dirty="0">
                <a:latin typeface="Arial" pitchFamily="34" charset="0"/>
                <a:cs typeface="Arial" pitchFamily="34" charset="0"/>
              </a:rPr>
              <a:t>Advice and support</a:t>
            </a:r>
          </a:p>
          <a:p>
            <a:endParaRPr lang="en-GB" dirty="0"/>
          </a:p>
        </p:txBody>
      </p:sp>
    </p:spTree>
    <p:extLst>
      <p:ext uri="{BB962C8B-B14F-4D97-AF65-F5344CB8AC3E}">
        <p14:creationId xmlns:p14="http://schemas.microsoft.com/office/powerpoint/2010/main" val="169198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81C47-F158-04C0-F1AB-853DAFCD5A9A}"/>
              </a:ext>
            </a:extLst>
          </p:cNvPr>
          <p:cNvSpPr>
            <a:spLocks noGrp="1"/>
          </p:cNvSpPr>
          <p:nvPr>
            <p:ph type="title"/>
          </p:nvPr>
        </p:nvSpPr>
        <p:spPr/>
        <p:txBody>
          <a:bodyPr vert="horz" lIns="0" tIns="0" rIns="0" bIns="0" rtlCol="0" anchor="t" anchorCtr="0">
            <a:normAutofit/>
          </a:bodyPr>
          <a:lstStyle/>
          <a:p>
            <a:pPr>
              <a:lnSpc>
                <a:spcPct val="90000"/>
              </a:lnSpc>
            </a:pPr>
            <a:r>
              <a:rPr lang="en-GB" sz="1900" dirty="0"/>
              <a:t>Relationship Safety</a:t>
            </a:r>
          </a:p>
        </p:txBody>
      </p:sp>
      <p:pic>
        <p:nvPicPr>
          <p:cNvPr id="8" name="Picture Placeholder 7" descr="Family with two children with solid fill">
            <a:extLst>
              <a:ext uri="{FF2B5EF4-FFF2-40B4-BE49-F238E27FC236}">
                <a16:creationId xmlns:a16="http://schemas.microsoft.com/office/drawing/2014/main" id="{BD18DEB0-2368-D42C-EB0E-0FBB8596596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132" b="7132"/>
          <a:stretch/>
        </p:blipFill>
        <p:spPr>
          <a:xfrm>
            <a:off x="4089399" y="1858393"/>
            <a:ext cx="3606799" cy="3092020"/>
          </a:xfrm>
        </p:spPr>
      </p:pic>
      <p:sp>
        <p:nvSpPr>
          <p:cNvPr id="4" name="Text Placeholder 3">
            <a:extLst>
              <a:ext uri="{FF2B5EF4-FFF2-40B4-BE49-F238E27FC236}">
                <a16:creationId xmlns:a16="http://schemas.microsoft.com/office/drawing/2014/main" id="{59451D80-2728-67A9-802B-ABE6AA7843B3}"/>
              </a:ext>
            </a:extLst>
          </p:cNvPr>
          <p:cNvSpPr>
            <a:spLocks noGrp="1"/>
          </p:cNvSpPr>
          <p:nvPr>
            <p:ph type="body" sz="quarter" idx="11"/>
          </p:nvPr>
        </p:nvSpPr>
        <p:spPr/>
        <p:txBody>
          <a:bodyPr/>
          <a:lstStyle/>
          <a:p>
            <a:r>
              <a:rPr lang="en-GB" dirty="0"/>
              <a:t>Supporting personal and professional relationships inside and outside work</a:t>
            </a:r>
          </a:p>
          <a:p>
            <a:r>
              <a:rPr lang="en-GB" dirty="0"/>
              <a:t>Supporting different cultures/ethnicities/language requirements </a:t>
            </a:r>
          </a:p>
          <a:p>
            <a:r>
              <a:rPr lang="en-GB" dirty="0"/>
              <a:t>Include family in events and invite them to the site</a:t>
            </a:r>
          </a:p>
          <a:p>
            <a:r>
              <a:rPr lang="en-GB" dirty="0"/>
              <a:t>Learning from other sectors</a:t>
            </a:r>
          </a:p>
          <a:p>
            <a:endParaRPr lang="en-GB" dirty="0"/>
          </a:p>
        </p:txBody>
      </p:sp>
      <p:pic>
        <p:nvPicPr>
          <p:cNvPr id="10" name="Graphic 9" descr="Home1 with solid fill">
            <a:extLst>
              <a:ext uri="{FF2B5EF4-FFF2-40B4-BE49-F238E27FC236}">
                <a16:creationId xmlns:a16="http://schemas.microsoft.com/office/drawing/2014/main" id="{5D5B5B07-92A7-0FCA-163E-FC33E3753B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7283" y="89720"/>
            <a:ext cx="1997650" cy="1997650"/>
          </a:xfrm>
          <a:prstGeom prst="rect">
            <a:avLst/>
          </a:prstGeom>
        </p:spPr>
      </p:pic>
    </p:spTree>
    <p:extLst>
      <p:ext uri="{BB962C8B-B14F-4D97-AF65-F5344CB8AC3E}">
        <p14:creationId xmlns:p14="http://schemas.microsoft.com/office/powerpoint/2010/main" val="143136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D910D1-8D90-C080-3BF6-151F2636FEB4}"/>
              </a:ext>
            </a:extLst>
          </p:cNvPr>
          <p:cNvSpPr>
            <a:spLocks noGrp="1"/>
          </p:cNvSpPr>
          <p:nvPr>
            <p:ph type="title"/>
          </p:nvPr>
        </p:nvSpPr>
        <p:spPr/>
        <p:txBody>
          <a:bodyPr vert="horz" lIns="0" tIns="0" rIns="0" bIns="0" rtlCol="0" anchor="t" anchorCtr="0">
            <a:normAutofit/>
          </a:bodyPr>
          <a:lstStyle/>
          <a:p>
            <a:pPr>
              <a:lnSpc>
                <a:spcPct val="90000"/>
              </a:lnSpc>
            </a:pPr>
            <a:r>
              <a:rPr lang="en-GB" sz="2000" dirty="0"/>
              <a:t>Emotional Safety</a:t>
            </a:r>
          </a:p>
        </p:txBody>
      </p:sp>
      <p:sp>
        <p:nvSpPr>
          <p:cNvPr id="4" name="Text Placeholder 3">
            <a:extLst>
              <a:ext uri="{FF2B5EF4-FFF2-40B4-BE49-F238E27FC236}">
                <a16:creationId xmlns:a16="http://schemas.microsoft.com/office/drawing/2014/main" id="{6D73AF8B-793A-2C29-4D59-22E26260C01C}"/>
              </a:ext>
            </a:extLst>
          </p:cNvPr>
          <p:cNvSpPr>
            <a:spLocks noGrp="1"/>
          </p:cNvSpPr>
          <p:nvPr>
            <p:ph type="body" sz="quarter" idx="11"/>
          </p:nvPr>
        </p:nvSpPr>
        <p:spPr/>
        <p:txBody>
          <a:bodyPr/>
          <a:lstStyle/>
          <a:p>
            <a:r>
              <a:rPr lang="en-GB" dirty="0"/>
              <a:t>Creating a safe and inclusive environment</a:t>
            </a:r>
          </a:p>
          <a:p>
            <a:r>
              <a:rPr lang="en-GB" dirty="0"/>
              <a:t>Mental health literacy</a:t>
            </a:r>
          </a:p>
          <a:p>
            <a:r>
              <a:rPr lang="en-GB" dirty="0"/>
              <a:t>Training on work/role-specific mental health awareness</a:t>
            </a:r>
          </a:p>
          <a:p>
            <a:r>
              <a:rPr lang="en-GB" dirty="0"/>
              <a:t>Identifying and addressing mental health concerns</a:t>
            </a:r>
          </a:p>
          <a:p>
            <a:endParaRPr lang="en-GB" dirty="0"/>
          </a:p>
        </p:txBody>
      </p:sp>
      <p:pic>
        <p:nvPicPr>
          <p:cNvPr id="25" name="Picture 2" descr="Campaign image that says 'If it's okay to not be okay, why do I worry that my anxiety will prevent me from getting a job I love?'">
            <a:extLst>
              <a:ext uri="{FF2B5EF4-FFF2-40B4-BE49-F238E27FC236}">
                <a16:creationId xmlns:a16="http://schemas.microsoft.com/office/drawing/2014/main" id="{754A37B3-284C-FFDC-C88D-7E2D7E8694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272" y="215737"/>
            <a:ext cx="3110804" cy="464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2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21644-0300-E657-989A-32C63AD80CC8}"/>
              </a:ext>
            </a:extLst>
          </p:cNvPr>
          <p:cNvSpPr>
            <a:spLocks noGrp="1"/>
          </p:cNvSpPr>
          <p:nvPr>
            <p:ph type="title"/>
          </p:nvPr>
        </p:nvSpPr>
        <p:spPr>
          <a:xfrm>
            <a:off x="288000" y="719213"/>
            <a:ext cx="2785399" cy="369332"/>
          </a:xfrm>
        </p:spPr>
        <p:txBody>
          <a:bodyPr anchor="ctr">
            <a:normAutofit fontScale="90000"/>
          </a:bodyPr>
          <a:lstStyle/>
          <a:p>
            <a:r>
              <a:rPr lang="en-GB" dirty="0"/>
              <a:t>Culture &amp; Belonging</a:t>
            </a:r>
          </a:p>
        </p:txBody>
      </p:sp>
      <p:sp>
        <p:nvSpPr>
          <p:cNvPr id="2" name="Text Placeholder 1">
            <a:extLst>
              <a:ext uri="{FF2B5EF4-FFF2-40B4-BE49-F238E27FC236}">
                <a16:creationId xmlns:a16="http://schemas.microsoft.com/office/drawing/2014/main" id="{03999993-1109-B984-B20A-9DA22AA01DC6}"/>
              </a:ext>
            </a:extLst>
          </p:cNvPr>
          <p:cNvSpPr>
            <a:spLocks noGrp="1"/>
          </p:cNvSpPr>
          <p:nvPr>
            <p:ph type="body" sz="quarter" idx="11"/>
          </p:nvPr>
        </p:nvSpPr>
        <p:spPr/>
        <p:txBody>
          <a:bodyPr/>
          <a:lstStyle/>
          <a:p>
            <a:pPr>
              <a:spcAft>
                <a:spcPts val="600"/>
              </a:spcAft>
            </a:pPr>
            <a:r>
              <a:rPr lang="en-US" sz="1400" kern="1200" dirty="0"/>
              <a:t>Includes sense of purpose – identified as a key marker for reducing workplace stress </a:t>
            </a:r>
          </a:p>
          <a:p>
            <a:pPr>
              <a:spcAft>
                <a:spcPts val="600"/>
              </a:spcAft>
            </a:pPr>
            <a:r>
              <a:rPr lang="en-US" sz="1400" kern="1200" dirty="0"/>
              <a:t>Induction and leadership </a:t>
            </a:r>
            <a:r>
              <a:rPr lang="en-US" sz="1400" kern="1200" dirty="0" err="1"/>
              <a:t>behaviours</a:t>
            </a:r>
            <a:r>
              <a:rPr lang="en-US" sz="1400" kern="1200" dirty="0"/>
              <a:t> – ‘setting the tone’</a:t>
            </a:r>
          </a:p>
          <a:p>
            <a:pPr>
              <a:spcAft>
                <a:spcPts val="600"/>
              </a:spcAft>
            </a:pPr>
            <a:r>
              <a:rPr lang="en-US" sz="1400" kern="1200" dirty="0"/>
              <a:t>Mentoring/buddying </a:t>
            </a:r>
          </a:p>
          <a:p>
            <a:pPr>
              <a:spcAft>
                <a:spcPts val="600"/>
              </a:spcAft>
            </a:pPr>
            <a:r>
              <a:rPr lang="en-US" dirty="0"/>
              <a:t>Apprentices/Early careers</a:t>
            </a:r>
          </a:p>
          <a:p>
            <a:pPr>
              <a:spcAft>
                <a:spcPts val="600"/>
              </a:spcAft>
            </a:pPr>
            <a:r>
              <a:rPr lang="en-US" sz="1400" kern="1200" dirty="0"/>
              <a:t>Neurodiversity/demographics</a:t>
            </a:r>
          </a:p>
          <a:p>
            <a:endParaRPr lang="en-GB" dirty="0"/>
          </a:p>
        </p:txBody>
      </p:sp>
      <p:sp>
        <p:nvSpPr>
          <p:cNvPr id="4" name="Picture Placeholder 3">
            <a:extLst>
              <a:ext uri="{FF2B5EF4-FFF2-40B4-BE49-F238E27FC236}">
                <a16:creationId xmlns:a16="http://schemas.microsoft.com/office/drawing/2014/main" id="{55407CB7-D8A5-3D44-AD40-35618D3728FE}"/>
              </a:ext>
            </a:extLst>
          </p:cNvPr>
          <p:cNvSpPr>
            <a:spLocks noGrp="1"/>
          </p:cNvSpPr>
          <p:nvPr>
            <p:ph type="pic" sz="quarter" idx="10"/>
          </p:nvPr>
        </p:nvSpPr>
        <p:spPr/>
      </p:sp>
    </p:spTree>
    <p:extLst>
      <p:ext uri="{BB962C8B-B14F-4D97-AF65-F5344CB8AC3E}">
        <p14:creationId xmlns:p14="http://schemas.microsoft.com/office/powerpoint/2010/main" val="3430184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4D1BBF-E266-1F28-85C0-69BEC95B92A7}"/>
              </a:ext>
            </a:extLst>
          </p:cNvPr>
          <p:cNvSpPr>
            <a:spLocks noGrp="1"/>
          </p:cNvSpPr>
          <p:nvPr>
            <p:ph type="title"/>
          </p:nvPr>
        </p:nvSpPr>
        <p:spPr/>
        <p:txBody>
          <a:bodyPr vert="horz" lIns="0" tIns="0" rIns="0" bIns="0" rtlCol="0" anchor="t" anchorCtr="0">
            <a:normAutofit/>
          </a:bodyPr>
          <a:lstStyle/>
          <a:p>
            <a:pPr>
              <a:lnSpc>
                <a:spcPct val="90000"/>
              </a:lnSpc>
            </a:pPr>
            <a:r>
              <a:rPr lang="en-GB" sz="2200" dirty="0"/>
              <a:t>Work Design</a:t>
            </a:r>
          </a:p>
        </p:txBody>
      </p:sp>
      <p:sp>
        <p:nvSpPr>
          <p:cNvPr id="8" name="Text Placeholder 7">
            <a:extLst>
              <a:ext uri="{FF2B5EF4-FFF2-40B4-BE49-F238E27FC236}">
                <a16:creationId xmlns:a16="http://schemas.microsoft.com/office/drawing/2014/main" id="{D1682436-9652-9037-DDF6-1F44C569044D}"/>
              </a:ext>
            </a:extLst>
          </p:cNvPr>
          <p:cNvSpPr>
            <a:spLocks noGrp="1"/>
          </p:cNvSpPr>
          <p:nvPr>
            <p:ph type="body" sz="quarter" idx="11"/>
          </p:nvPr>
        </p:nvSpPr>
        <p:spPr/>
        <p:txBody>
          <a:bodyPr/>
          <a:lstStyle/>
          <a:p>
            <a:r>
              <a:rPr lang="en-GB" dirty="0"/>
              <a:t>Transparency and accountability</a:t>
            </a:r>
          </a:p>
          <a:p>
            <a:r>
              <a:rPr lang="en-GB" dirty="0"/>
              <a:t>Forum for feedback</a:t>
            </a:r>
          </a:p>
          <a:p>
            <a:r>
              <a:rPr lang="en-GB" dirty="0"/>
              <a:t>Clarity on programme</a:t>
            </a:r>
          </a:p>
          <a:p>
            <a:r>
              <a:rPr lang="en-GB" dirty="0"/>
              <a:t>Mental health assessed as a risk and proactively controlled </a:t>
            </a:r>
          </a:p>
          <a:p>
            <a:endParaRPr lang="en-GB" dirty="0"/>
          </a:p>
        </p:txBody>
      </p:sp>
      <p:sp>
        <p:nvSpPr>
          <p:cNvPr id="2" name="Picture Placeholder 1">
            <a:extLst>
              <a:ext uri="{FF2B5EF4-FFF2-40B4-BE49-F238E27FC236}">
                <a16:creationId xmlns:a16="http://schemas.microsoft.com/office/drawing/2014/main" id="{8F511E76-5076-BE46-B6A8-917F50B4D5D8}"/>
              </a:ext>
            </a:extLst>
          </p:cNvPr>
          <p:cNvSpPr>
            <a:spLocks noGrp="1"/>
          </p:cNvSpPr>
          <p:nvPr>
            <p:ph type="pic" sz="quarter" idx="10"/>
          </p:nvPr>
        </p:nvSpPr>
        <p:spPr/>
      </p:sp>
    </p:spTree>
    <p:extLst>
      <p:ext uri="{BB962C8B-B14F-4D97-AF65-F5344CB8AC3E}">
        <p14:creationId xmlns:p14="http://schemas.microsoft.com/office/powerpoint/2010/main" val="402962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D4EC64-D0DB-C8A0-D168-945AC77F5A75}"/>
              </a:ext>
            </a:extLst>
          </p:cNvPr>
          <p:cNvSpPr>
            <a:spLocks noGrp="1"/>
          </p:cNvSpPr>
          <p:nvPr>
            <p:ph type="title"/>
          </p:nvPr>
        </p:nvSpPr>
        <p:spPr/>
        <p:txBody>
          <a:bodyPr vert="horz" lIns="0" tIns="0" rIns="0" bIns="0" rtlCol="0" anchor="t" anchorCtr="0">
            <a:normAutofit/>
          </a:bodyPr>
          <a:lstStyle/>
          <a:p>
            <a:r>
              <a:rPr lang="en-GB" dirty="0"/>
              <a:t>Crisis Response</a:t>
            </a:r>
          </a:p>
        </p:txBody>
      </p:sp>
      <p:sp>
        <p:nvSpPr>
          <p:cNvPr id="5" name="TextBox 4">
            <a:extLst>
              <a:ext uri="{FF2B5EF4-FFF2-40B4-BE49-F238E27FC236}">
                <a16:creationId xmlns:a16="http://schemas.microsoft.com/office/drawing/2014/main" id="{3A346DFA-EB63-4DD9-9BFD-D489B6649CB8}"/>
              </a:ext>
            </a:extLst>
          </p:cNvPr>
          <p:cNvSpPr txBox="1"/>
          <p:nvPr/>
        </p:nvSpPr>
        <p:spPr bwMode="grayWhite">
          <a:xfrm>
            <a:off x="576263" y="3188464"/>
            <a:ext cx="3706812" cy="920397"/>
          </a:xfrm>
          <a:prstGeom prst="rect">
            <a:avLst/>
          </a:prstGeom>
          <a:noFill/>
          <a:ln>
            <a:noFill/>
          </a:ln>
          <a:effectLst/>
        </p:spPr>
        <p:txBody>
          <a:bodyPr vert="horz" wrap="square" lIns="0" tIns="0" rIns="0" bIns="0" numCol="1" rtlCol="0" anchor="t" anchorCtr="0" compatLnSpc="1">
            <a:prstTxWarp prst="textNoShape">
              <a:avLst/>
            </a:prstTxWarp>
            <a:normAutofit/>
          </a:bodyPr>
          <a:lstStyle/>
          <a:p>
            <a:pPr marL="161875" indent="-161875">
              <a:spcAft>
                <a:spcPts val="900"/>
              </a:spcAft>
              <a:buClr>
                <a:srgbClr val="005D99"/>
              </a:buClr>
              <a:buSzPct val="100000"/>
            </a:pPr>
            <a:endParaRPr lang="en-GB" kern="1200" dirty="0">
              <a:latin typeface="Arial" pitchFamily="34" charset="0"/>
              <a:ea typeface="+mn-ea"/>
              <a:cs typeface="Arial" pitchFamily="34" charset="0"/>
            </a:endParaRPr>
          </a:p>
        </p:txBody>
      </p:sp>
      <p:sp>
        <p:nvSpPr>
          <p:cNvPr id="7" name="Text Placeholder 7">
            <a:extLst>
              <a:ext uri="{FF2B5EF4-FFF2-40B4-BE49-F238E27FC236}">
                <a16:creationId xmlns:a16="http://schemas.microsoft.com/office/drawing/2014/main" id="{CC828109-E343-E76F-FFFB-BA9C9DEEC9E9}"/>
              </a:ext>
            </a:extLst>
          </p:cNvPr>
          <p:cNvSpPr>
            <a:spLocks noGrp="1"/>
          </p:cNvSpPr>
          <p:nvPr>
            <p:ph type="body" sz="quarter" idx="11"/>
          </p:nvPr>
        </p:nvSpPr>
        <p:spPr>
          <a:xfrm>
            <a:off x="288001" y="1519561"/>
            <a:ext cx="2569500" cy="3623939"/>
          </a:xfrm>
        </p:spPr>
        <p:txBody>
          <a:bodyPr/>
          <a:lstStyle/>
          <a:p>
            <a:r>
              <a:rPr lang="en-GB" dirty="0"/>
              <a:t>Peer support/MHFA</a:t>
            </a:r>
          </a:p>
          <a:p>
            <a:r>
              <a:rPr lang="en-GB" dirty="0"/>
              <a:t>Employee Assistance Programme</a:t>
            </a:r>
          </a:p>
          <a:p>
            <a:r>
              <a:rPr lang="en-GB" dirty="0"/>
              <a:t>Signposting services</a:t>
            </a:r>
          </a:p>
          <a:p>
            <a:r>
              <a:rPr lang="en-GB" dirty="0"/>
              <a:t>Support extended through supply chain</a:t>
            </a:r>
          </a:p>
          <a:p>
            <a:r>
              <a:rPr lang="en-GB" dirty="0"/>
              <a:t>Site-based rather than organization-based</a:t>
            </a:r>
          </a:p>
          <a:p>
            <a:endParaRPr lang="en-GB" dirty="0"/>
          </a:p>
          <a:p>
            <a:endParaRPr lang="en-GB" dirty="0"/>
          </a:p>
        </p:txBody>
      </p:sp>
      <p:sp>
        <p:nvSpPr>
          <p:cNvPr id="2" name="Picture Placeholder 1">
            <a:extLst>
              <a:ext uri="{FF2B5EF4-FFF2-40B4-BE49-F238E27FC236}">
                <a16:creationId xmlns:a16="http://schemas.microsoft.com/office/drawing/2014/main" id="{AF107940-6BCF-5B4A-9BE4-E7C3E54ACCED}"/>
              </a:ext>
            </a:extLst>
          </p:cNvPr>
          <p:cNvSpPr>
            <a:spLocks noGrp="1"/>
          </p:cNvSpPr>
          <p:nvPr>
            <p:ph type="pic" sz="quarter" idx="10"/>
          </p:nvPr>
        </p:nvSpPr>
        <p:spPr/>
      </p:sp>
    </p:spTree>
    <p:extLst>
      <p:ext uri="{BB962C8B-B14F-4D97-AF65-F5344CB8AC3E}">
        <p14:creationId xmlns:p14="http://schemas.microsoft.com/office/powerpoint/2010/main" val="273764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633496-9CEE-6A9D-249A-F9F146A8680B}"/>
              </a:ext>
            </a:extLst>
          </p:cNvPr>
          <p:cNvSpPr>
            <a:spLocks noGrp="1"/>
          </p:cNvSpPr>
          <p:nvPr>
            <p:ph type="title"/>
          </p:nvPr>
        </p:nvSpPr>
        <p:spPr/>
        <p:txBody>
          <a:bodyPr/>
          <a:lstStyle/>
          <a:p>
            <a:r>
              <a:rPr lang="en-GB" dirty="0"/>
              <a:t>What comes next?</a:t>
            </a:r>
          </a:p>
        </p:txBody>
      </p:sp>
      <p:sp>
        <p:nvSpPr>
          <p:cNvPr id="7" name="Text Placeholder 6">
            <a:extLst>
              <a:ext uri="{FF2B5EF4-FFF2-40B4-BE49-F238E27FC236}">
                <a16:creationId xmlns:a16="http://schemas.microsoft.com/office/drawing/2014/main" id="{31E8CCE4-34F2-1FC0-F52D-99B1797AB180}"/>
              </a:ext>
            </a:extLst>
          </p:cNvPr>
          <p:cNvSpPr>
            <a:spLocks noGrp="1"/>
          </p:cNvSpPr>
          <p:nvPr>
            <p:ph type="body" sz="quarter" idx="10"/>
          </p:nvPr>
        </p:nvSpPr>
        <p:spPr>
          <a:xfrm>
            <a:off x="289587" y="1422400"/>
            <a:ext cx="4282413" cy="3437707"/>
          </a:xfrm>
        </p:spPr>
        <p:txBody>
          <a:bodyPr/>
          <a:lstStyle/>
          <a:p>
            <a:r>
              <a:rPr lang="en-GB" dirty="0"/>
              <a:t>Finalise framework through collaboration with Tier 1 contractors, HCLG, industry and trade bodies</a:t>
            </a:r>
          </a:p>
          <a:p>
            <a:r>
              <a:rPr lang="en-GB" dirty="0"/>
              <a:t>Collaborate with industry – ‘what does good look like’? </a:t>
            </a:r>
          </a:p>
          <a:p>
            <a:r>
              <a:rPr lang="en-GB" dirty="0"/>
              <a:t>Publish as a guidance note for clients and contractors alongside procurement framework </a:t>
            </a:r>
          </a:p>
          <a:p>
            <a:r>
              <a:rPr lang="en-GB" dirty="0"/>
              <a:t>Continue to monitor, review and publish best practice</a:t>
            </a:r>
          </a:p>
        </p:txBody>
      </p:sp>
      <p:pic>
        <p:nvPicPr>
          <p:cNvPr id="9" name="Picture 8">
            <a:extLst>
              <a:ext uri="{FF2B5EF4-FFF2-40B4-BE49-F238E27FC236}">
                <a16:creationId xmlns:a16="http://schemas.microsoft.com/office/drawing/2014/main" id="{AD8FE213-2049-80A9-F56F-FF554749DCD6}"/>
              </a:ext>
            </a:extLst>
          </p:cNvPr>
          <p:cNvPicPr>
            <a:picLocks noChangeAspect="1"/>
          </p:cNvPicPr>
          <p:nvPr/>
        </p:nvPicPr>
        <p:blipFill>
          <a:blip r:embed="rId2"/>
          <a:stretch>
            <a:fillRect/>
          </a:stretch>
        </p:blipFill>
        <p:spPr>
          <a:xfrm>
            <a:off x="4954133" y="903879"/>
            <a:ext cx="3249686" cy="3280833"/>
          </a:xfrm>
          <a:prstGeom prst="rect">
            <a:avLst/>
          </a:prstGeom>
        </p:spPr>
      </p:pic>
    </p:spTree>
    <p:extLst>
      <p:ext uri="{BB962C8B-B14F-4D97-AF65-F5344CB8AC3E}">
        <p14:creationId xmlns:p14="http://schemas.microsoft.com/office/powerpoint/2010/main" val="427339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20B5F8-45DB-8182-A0A9-91898C88746F}"/>
              </a:ext>
            </a:extLst>
          </p:cNvPr>
          <p:cNvSpPr>
            <a:spLocks noGrp="1"/>
          </p:cNvSpPr>
          <p:nvPr>
            <p:ph type="title"/>
          </p:nvPr>
        </p:nvSpPr>
        <p:spPr/>
        <p:txBody>
          <a:bodyPr/>
          <a:lstStyle/>
          <a:p>
            <a:r>
              <a:rPr lang="en-GB" dirty="0"/>
              <a:t>What crisis?</a:t>
            </a:r>
          </a:p>
        </p:txBody>
      </p:sp>
      <p:sp>
        <p:nvSpPr>
          <p:cNvPr id="4" name="Text Placeholder 3">
            <a:extLst>
              <a:ext uri="{FF2B5EF4-FFF2-40B4-BE49-F238E27FC236}">
                <a16:creationId xmlns:a16="http://schemas.microsoft.com/office/drawing/2014/main" id="{0AB5AC61-506F-553F-20E5-C049FA9DCA18}"/>
              </a:ext>
            </a:extLst>
          </p:cNvPr>
          <p:cNvSpPr>
            <a:spLocks noGrp="1"/>
          </p:cNvSpPr>
          <p:nvPr>
            <p:ph type="body" sz="quarter" idx="10"/>
          </p:nvPr>
        </p:nvSpPr>
        <p:spPr/>
        <p:txBody>
          <a:bodyPr/>
          <a:lstStyle/>
          <a:p>
            <a:r>
              <a:rPr lang="en-GB" sz="1800" dirty="0"/>
              <a:t>Construction faces a mental health epidemic, best evidenced in its suicide statistics. </a:t>
            </a:r>
          </a:p>
          <a:p>
            <a:r>
              <a:rPr lang="en-GB" sz="1800" dirty="0"/>
              <a:t>A widespread belief is that if we tackle mental ill health, we tackle suicide.</a:t>
            </a:r>
          </a:p>
          <a:p>
            <a:endParaRPr lang="en-GB" sz="1800" dirty="0"/>
          </a:p>
          <a:p>
            <a:r>
              <a:rPr lang="en-GB" sz="1800" dirty="0"/>
              <a:t>Is our approach working? </a:t>
            </a:r>
          </a:p>
          <a:p>
            <a:r>
              <a:rPr lang="en-GB" sz="1800" dirty="0"/>
              <a:t>Is it time to re-evaluate? </a:t>
            </a:r>
          </a:p>
          <a:p>
            <a:endParaRPr lang="en-GB" dirty="0"/>
          </a:p>
          <a:p>
            <a:endParaRPr lang="en-GB" dirty="0"/>
          </a:p>
        </p:txBody>
      </p:sp>
      <p:sp>
        <p:nvSpPr>
          <p:cNvPr id="5" name="Text Placeholder 4">
            <a:extLst>
              <a:ext uri="{FF2B5EF4-FFF2-40B4-BE49-F238E27FC236}">
                <a16:creationId xmlns:a16="http://schemas.microsoft.com/office/drawing/2014/main" id="{2A1A9A4D-FA45-DD21-43E1-31401666B6A3}"/>
              </a:ext>
            </a:extLst>
          </p:cNvPr>
          <p:cNvSpPr>
            <a:spLocks noGrp="1"/>
          </p:cNvSpPr>
          <p:nvPr>
            <p:ph type="body" sz="quarter" idx="11"/>
          </p:nvPr>
        </p:nvSpPr>
        <p:spPr>
          <a:xfrm>
            <a:off x="6286500" y="1232668"/>
            <a:ext cx="2281238" cy="2484199"/>
          </a:xfrm>
        </p:spPr>
        <p:txBody>
          <a:bodyPr>
            <a:normAutofit lnSpcReduction="10000"/>
          </a:bodyPr>
          <a:lstStyle/>
          <a:p>
            <a:r>
              <a:rPr lang="en-GB" b="0" i="1" dirty="0">
                <a:effectLst/>
                <a:latin typeface="Cambria" panose="02040503050406030204" pitchFamily="18" charset="0"/>
              </a:rPr>
              <a:t>“Suicide among people without diagnoses might be more likely to have been precipitated by acute stressors, rather than enduring mental health issues, providing little opportunity for intervention.”</a:t>
            </a:r>
          </a:p>
          <a:p>
            <a:pPr marL="0" indent="0">
              <a:buNone/>
            </a:pPr>
            <a:r>
              <a:rPr lang="en-GB" b="0" dirty="0">
                <a:effectLst/>
                <a:latin typeface="Cambria" panose="02040503050406030204" pitchFamily="18" charset="0"/>
              </a:rPr>
              <a:t>Frontiers in Public </a:t>
            </a:r>
            <a:r>
              <a:rPr lang="en-GB" dirty="0">
                <a:latin typeface="Cambria" panose="02040503050406030204" pitchFamily="18" charset="0"/>
              </a:rPr>
              <a:t>Health 2020</a:t>
            </a:r>
            <a:endParaRPr lang="en-GB" b="0" dirty="0">
              <a:effectLst/>
              <a:latin typeface="Cambria" panose="02040503050406030204" pitchFamily="18" charset="0"/>
            </a:endParaRPr>
          </a:p>
          <a:p>
            <a:endParaRPr lang="en-GB" dirty="0"/>
          </a:p>
        </p:txBody>
      </p:sp>
    </p:spTree>
    <p:extLst>
      <p:ext uri="{BB962C8B-B14F-4D97-AF65-F5344CB8AC3E}">
        <p14:creationId xmlns:p14="http://schemas.microsoft.com/office/powerpoint/2010/main" val="396123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DFD7DD-50E8-7E1A-1BF4-0A499E013976}"/>
              </a:ext>
            </a:extLst>
          </p:cNvPr>
          <p:cNvSpPr>
            <a:spLocks noGrp="1"/>
          </p:cNvSpPr>
          <p:nvPr>
            <p:ph type="title"/>
          </p:nvPr>
        </p:nvSpPr>
        <p:spPr>
          <a:xfrm>
            <a:off x="288001" y="719213"/>
            <a:ext cx="8568662" cy="369332"/>
          </a:xfrm>
        </p:spPr>
        <p:txBody>
          <a:bodyPr anchor="t">
            <a:normAutofit/>
          </a:bodyPr>
          <a:lstStyle/>
          <a:p>
            <a:r>
              <a:rPr lang="en-GB" dirty="0"/>
              <a:t>Risk factors</a:t>
            </a:r>
          </a:p>
        </p:txBody>
      </p:sp>
      <p:pic>
        <p:nvPicPr>
          <p:cNvPr id="16" name="Picture 15" descr="Tip of iceberg submerged in water">
            <a:extLst>
              <a:ext uri="{FF2B5EF4-FFF2-40B4-BE49-F238E27FC236}">
                <a16:creationId xmlns:a16="http://schemas.microsoft.com/office/drawing/2014/main" id="{60D07845-2BAC-387A-65C8-84A4222AC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365923"/>
          </a:xfrm>
          <a:prstGeom prst="rect">
            <a:avLst/>
          </a:prstGeom>
        </p:spPr>
      </p:pic>
      <p:sp>
        <p:nvSpPr>
          <p:cNvPr id="11" name="TextBox 10">
            <a:extLst>
              <a:ext uri="{FF2B5EF4-FFF2-40B4-BE49-F238E27FC236}">
                <a16:creationId xmlns:a16="http://schemas.microsoft.com/office/drawing/2014/main" id="{46F05580-5080-44EB-8CA7-598ABCE52443}"/>
              </a:ext>
            </a:extLst>
          </p:cNvPr>
          <p:cNvSpPr txBox="1"/>
          <p:nvPr/>
        </p:nvSpPr>
        <p:spPr bwMode="grayWhite">
          <a:xfrm>
            <a:off x="4394200" y="2722599"/>
            <a:ext cx="2971799" cy="2420901"/>
          </a:xfrm>
          <a:prstGeom prst="rect">
            <a:avLst/>
          </a:prstGeom>
          <a:noFill/>
        </p:spPr>
        <p:txBody>
          <a:bodyPr rtlCol="0" anchor="ctr">
            <a:normAutofit fontScale="92500" lnSpcReduction="20000"/>
          </a:bodyPr>
          <a:lstStyle/>
          <a:p>
            <a:pPr>
              <a:lnSpc>
                <a:spcPct val="90000"/>
              </a:lnSpc>
              <a:spcAft>
                <a:spcPts val="600"/>
              </a:spcAft>
            </a:pPr>
            <a:r>
              <a:rPr lang="en-US" sz="1400" b="1" kern="1200" dirty="0">
                <a:solidFill>
                  <a:schemeClr val="bg1"/>
                </a:solidFill>
                <a:latin typeface="+mn-lt"/>
                <a:ea typeface="+mn-ea"/>
                <a:cs typeface="+mn-cs"/>
              </a:rPr>
              <a:t>At-risk employment</a:t>
            </a:r>
          </a:p>
          <a:p>
            <a:pPr>
              <a:lnSpc>
                <a:spcPct val="90000"/>
              </a:lnSpc>
              <a:spcAft>
                <a:spcPts val="600"/>
              </a:spcAft>
            </a:pPr>
            <a:r>
              <a:rPr lang="en-US" sz="1400" b="1" kern="1200" dirty="0">
                <a:solidFill>
                  <a:schemeClr val="bg1"/>
                </a:solidFill>
                <a:latin typeface="+mn-lt"/>
                <a:ea typeface="+mn-ea"/>
                <a:cs typeface="+mn-cs"/>
              </a:rPr>
              <a:t>Relationship issues caused by working arrangements</a:t>
            </a:r>
          </a:p>
          <a:p>
            <a:pPr marL="0" lvl="1">
              <a:lnSpc>
                <a:spcPct val="90000"/>
              </a:lnSpc>
              <a:spcAft>
                <a:spcPts val="600"/>
              </a:spcAft>
            </a:pPr>
            <a:r>
              <a:rPr lang="en-US" sz="1400" b="1" kern="1200" dirty="0">
                <a:solidFill>
                  <a:schemeClr val="bg1"/>
                </a:solidFill>
                <a:latin typeface="+mn-lt"/>
                <a:ea typeface="+mn-ea"/>
                <a:cs typeface="+mn-cs"/>
              </a:rPr>
              <a:t>Financial distress caused by late payment</a:t>
            </a:r>
          </a:p>
          <a:p>
            <a:pPr>
              <a:lnSpc>
                <a:spcPct val="90000"/>
              </a:lnSpc>
              <a:spcAft>
                <a:spcPts val="600"/>
              </a:spcAft>
            </a:pPr>
            <a:r>
              <a:rPr lang="en-US" sz="1400" b="1" kern="1200" dirty="0">
                <a:solidFill>
                  <a:schemeClr val="bg1"/>
                </a:solidFill>
                <a:latin typeface="+mn-lt"/>
                <a:ea typeface="+mn-ea"/>
                <a:cs typeface="+mn-cs"/>
              </a:rPr>
              <a:t>Supply chain contraction/</a:t>
            </a:r>
            <a:r>
              <a:rPr lang="en-US" sz="1400" b="1" kern="1200" dirty="0" err="1">
                <a:solidFill>
                  <a:schemeClr val="bg1"/>
                </a:solidFill>
                <a:latin typeface="+mn-lt"/>
                <a:ea typeface="+mn-ea"/>
                <a:cs typeface="+mn-cs"/>
              </a:rPr>
              <a:t>organisations</a:t>
            </a:r>
            <a:r>
              <a:rPr lang="en-US" sz="1400" b="1" kern="1200" dirty="0">
                <a:solidFill>
                  <a:schemeClr val="bg1"/>
                </a:solidFill>
                <a:latin typeface="+mn-lt"/>
                <a:ea typeface="+mn-ea"/>
                <a:cs typeface="+mn-cs"/>
              </a:rPr>
              <a:t> collapsing</a:t>
            </a:r>
          </a:p>
          <a:p>
            <a:pPr>
              <a:lnSpc>
                <a:spcPct val="90000"/>
              </a:lnSpc>
              <a:spcAft>
                <a:spcPts val="600"/>
              </a:spcAft>
            </a:pPr>
            <a:r>
              <a:rPr lang="en-US" sz="1400" b="1" kern="1200" dirty="0">
                <a:solidFill>
                  <a:schemeClr val="bg1"/>
                </a:solidFill>
                <a:latin typeface="+mn-lt"/>
                <a:ea typeface="+mn-ea"/>
                <a:cs typeface="+mn-cs"/>
              </a:rPr>
              <a:t>Traumatic incidents/trauma responses. </a:t>
            </a:r>
          </a:p>
          <a:p>
            <a:pPr>
              <a:lnSpc>
                <a:spcPct val="90000"/>
              </a:lnSpc>
              <a:spcAft>
                <a:spcPts val="600"/>
              </a:spcAft>
            </a:pPr>
            <a:r>
              <a:rPr lang="en-US" sz="1400" b="1" kern="1200" dirty="0">
                <a:solidFill>
                  <a:schemeClr val="bg1"/>
                </a:solidFill>
                <a:latin typeface="+mn-lt"/>
                <a:ea typeface="+mn-ea"/>
                <a:cs typeface="+mn-cs"/>
              </a:rPr>
              <a:t>Inequalities in provision between employed/subcontracted.</a:t>
            </a:r>
          </a:p>
          <a:p>
            <a:pPr>
              <a:lnSpc>
                <a:spcPct val="90000"/>
              </a:lnSpc>
              <a:spcAft>
                <a:spcPts val="600"/>
              </a:spcAft>
            </a:pPr>
            <a:r>
              <a:rPr lang="en-US" sz="1400" b="1" dirty="0">
                <a:solidFill>
                  <a:schemeClr val="bg1"/>
                </a:solidFill>
              </a:rPr>
              <a:t>Isolation</a:t>
            </a:r>
            <a:endParaRPr lang="en-US" sz="1400" b="1" kern="1200" dirty="0">
              <a:solidFill>
                <a:schemeClr val="bg1"/>
              </a:solidFill>
              <a:latin typeface="+mn-lt"/>
              <a:ea typeface="+mn-ea"/>
              <a:cs typeface="+mn-cs"/>
            </a:endParaRPr>
          </a:p>
        </p:txBody>
      </p:sp>
      <p:sp>
        <p:nvSpPr>
          <p:cNvPr id="9" name="TextBox 8">
            <a:extLst>
              <a:ext uri="{FF2B5EF4-FFF2-40B4-BE49-F238E27FC236}">
                <a16:creationId xmlns:a16="http://schemas.microsoft.com/office/drawing/2014/main" id="{1A5A6DA2-9E98-10B0-36BA-94C7B304FA21}"/>
              </a:ext>
            </a:extLst>
          </p:cNvPr>
          <p:cNvSpPr txBox="1"/>
          <p:nvPr/>
        </p:nvSpPr>
        <p:spPr bwMode="grayWhite">
          <a:xfrm>
            <a:off x="4394201" y="173703"/>
            <a:ext cx="2641599" cy="1829683"/>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t">
            <a:normAutofit fontScale="92500" lnSpcReduction="10000"/>
          </a:bodyPr>
          <a:lstStyle/>
          <a:p>
            <a:pPr>
              <a:lnSpc>
                <a:spcPct val="90000"/>
              </a:lnSpc>
              <a:spcAft>
                <a:spcPts val="600"/>
              </a:spcAft>
            </a:pPr>
            <a:r>
              <a:rPr lang="en-US" sz="1400" b="1" kern="1200" dirty="0">
                <a:solidFill>
                  <a:schemeClr val="tx1"/>
                </a:solidFill>
                <a:latin typeface="+mn-lt"/>
                <a:ea typeface="+mn-ea"/>
                <a:cs typeface="+mn-cs"/>
              </a:rPr>
              <a:t>Demographics </a:t>
            </a:r>
          </a:p>
          <a:p>
            <a:pPr>
              <a:lnSpc>
                <a:spcPct val="90000"/>
              </a:lnSpc>
              <a:spcAft>
                <a:spcPts val="600"/>
              </a:spcAft>
            </a:pPr>
            <a:r>
              <a:rPr lang="en-US" sz="1400" b="1" kern="1200" dirty="0">
                <a:solidFill>
                  <a:schemeClr val="tx1"/>
                </a:solidFill>
                <a:latin typeface="+mn-lt"/>
                <a:ea typeface="+mn-ea"/>
                <a:cs typeface="+mn-cs"/>
              </a:rPr>
              <a:t>‘Macho’ culture </a:t>
            </a:r>
          </a:p>
          <a:p>
            <a:pPr marL="0" lvl="1">
              <a:lnSpc>
                <a:spcPct val="90000"/>
              </a:lnSpc>
              <a:spcAft>
                <a:spcPts val="600"/>
              </a:spcAft>
            </a:pPr>
            <a:r>
              <a:rPr lang="en-US" sz="1400" b="1" kern="1200" dirty="0">
                <a:solidFill>
                  <a:schemeClr val="tx1"/>
                </a:solidFill>
                <a:latin typeface="+mn-lt"/>
                <a:ea typeface="+mn-ea"/>
                <a:cs typeface="+mn-cs"/>
              </a:rPr>
              <a:t>Peripatetic workforce</a:t>
            </a:r>
          </a:p>
          <a:p>
            <a:pPr marL="0" lvl="1">
              <a:lnSpc>
                <a:spcPct val="90000"/>
              </a:lnSpc>
              <a:spcAft>
                <a:spcPts val="600"/>
              </a:spcAft>
            </a:pPr>
            <a:r>
              <a:rPr lang="en-US" sz="1400" b="1" kern="1200" dirty="0" err="1">
                <a:solidFill>
                  <a:schemeClr val="tx1"/>
                </a:solidFill>
                <a:latin typeface="+mn-lt"/>
                <a:ea typeface="+mn-ea"/>
                <a:cs typeface="+mn-cs"/>
              </a:rPr>
              <a:t>Programme</a:t>
            </a:r>
            <a:r>
              <a:rPr lang="en-US" sz="1400" b="1" kern="1200" dirty="0">
                <a:solidFill>
                  <a:schemeClr val="tx1"/>
                </a:solidFill>
                <a:latin typeface="+mn-lt"/>
                <a:ea typeface="+mn-ea"/>
                <a:cs typeface="+mn-cs"/>
              </a:rPr>
              <a:t> stress</a:t>
            </a:r>
          </a:p>
          <a:p>
            <a:pPr marL="0" lvl="1">
              <a:lnSpc>
                <a:spcPct val="90000"/>
              </a:lnSpc>
              <a:spcAft>
                <a:spcPts val="600"/>
              </a:spcAft>
            </a:pPr>
            <a:r>
              <a:rPr lang="en-US" sz="1400" b="1" kern="1200" dirty="0">
                <a:solidFill>
                  <a:schemeClr val="tx1"/>
                </a:solidFill>
                <a:latin typeface="+mn-lt"/>
                <a:ea typeface="+mn-ea"/>
                <a:cs typeface="+mn-cs"/>
              </a:rPr>
              <a:t>Workload/working hours </a:t>
            </a:r>
          </a:p>
          <a:p>
            <a:pPr marL="0" lvl="1">
              <a:lnSpc>
                <a:spcPct val="90000"/>
              </a:lnSpc>
              <a:spcAft>
                <a:spcPts val="600"/>
              </a:spcAft>
            </a:pPr>
            <a:r>
              <a:rPr lang="en-US" sz="1400" b="1" kern="1200" dirty="0">
                <a:solidFill>
                  <a:schemeClr val="tx1"/>
                </a:solidFill>
                <a:latin typeface="+mn-lt"/>
                <a:ea typeface="+mn-ea"/>
                <a:cs typeface="+mn-cs"/>
              </a:rPr>
              <a:t>Harsh physical environment </a:t>
            </a:r>
          </a:p>
          <a:p>
            <a:pPr marL="0" lvl="1">
              <a:lnSpc>
                <a:spcPct val="90000"/>
              </a:lnSpc>
              <a:spcAft>
                <a:spcPts val="600"/>
              </a:spcAft>
            </a:pPr>
            <a:r>
              <a:rPr lang="en-US" sz="1400" b="1" kern="1200" dirty="0">
                <a:solidFill>
                  <a:schemeClr val="tx1"/>
                </a:solidFill>
                <a:latin typeface="+mn-lt"/>
                <a:ea typeface="+mn-ea"/>
                <a:cs typeface="+mn-cs"/>
              </a:rPr>
              <a:t>Poor mental health literacy</a:t>
            </a:r>
          </a:p>
          <a:p>
            <a:pPr marL="285750" lvl="1" indent="-285750">
              <a:lnSpc>
                <a:spcPct val="90000"/>
              </a:lnSpc>
              <a:spcAft>
                <a:spcPts val="600"/>
              </a:spcAft>
              <a:buFont typeface="Arial" panose="020B0604020202020204" pitchFamily="34" charset="0"/>
              <a:buChar char="•"/>
            </a:pPr>
            <a:endParaRPr lang="en-US" sz="1400" kern="1200" dirty="0">
              <a:solidFill>
                <a:schemeClr val="lt1"/>
              </a:solidFill>
              <a:latin typeface="+mn-lt"/>
              <a:ea typeface="+mn-ea"/>
              <a:cs typeface="+mn-cs"/>
            </a:endParaRPr>
          </a:p>
          <a:p>
            <a:pPr marL="285750" lvl="1" indent="-285750">
              <a:lnSpc>
                <a:spcPct val="90000"/>
              </a:lnSpc>
              <a:spcAft>
                <a:spcPts val="600"/>
              </a:spcAft>
              <a:buFont typeface="Arial" panose="020B0604020202020204" pitchFamily="34" charset="0"/>
              <a:buChar char="•"/>
            </a:pPr>
            <a:endParaRPr lang="en-US" sz="1400" kern="1200" dirty="0"/>
          </a:p>
        </p:txBody>
      </p:sp>
    </p:spTree>
    <p:extLst>
      <p:ext uri="{BB962C8B-B14F-4D97-AF65-F5344CB8AC3E}">
        <p14:creationId xmlns:p14="http://schemas.microsoft.com/office/powerpoint/2010/main" val="3450961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BEC6-FE96-9BB0-C2C5-5DAE14E49164}"/>
              </a:ext>
            </a:extLst>
          </p:cNvPr>
          <p:cNvSpPr>
            <a:spLocks noGrp="1"/>
          </p:cNvSpPr>
          <p:nvPr>
            <p:ph type="title"/>
          </p:nvPr>
        </p:nvSpPr>
        <p:spPr/>
        <p:txBody>
          <a:bodyPr/>
          <a:lstStyle/>
          <a:p>
            <a:r>
              <a:rPr lang="en-GB" dirty="0"/>
              <a:t>A crisis of crises</a:t>
            </a:r>
          </a:p>
        </p:txBody>
      </p:sp>
      <p:sp>
        <p:nvSpPr>
          <p:cNvPr id="5" name="Text Placeholder 4">
            <a:extLst>
              <a:ext uri="{FF2B5EF4-FFF2-40B4-BE49-F238E27FC236}">
                <a16:creationId xmlns:a16="http://schemas.microsoft.com/office/drawing/2014/main" id="{7E1A49AE-0E8F-638B-509E-2C264035466F}"/>
              </a:ext>
            </a:extLst>
          </p:cNvPr>
          <p:cNvSpPr>
            <a:spLocks noGrp="1"/>
          </p:cNvSpPr>
          <p:nvPr>
            <p:ph type="body" sz="quarter" idx="10"/>
          </p:nvPr>
        </p:nvSpPr>
        <p:spPr/>
        <p:txBody>
          <a:bodyPr/>
          <a:lstStyle/>
          <a:p>
            <a:r>
              <a:rPr lang="en-GB" dirty="0"/>
              <a:t>Construction has, over the last decade, undergone a culture shift in terms of mental health. </a:t>
            </a:r>
          </a:p>
          <a:p>
            <a:r>
              <a:rPr lang="en-GB" dirty="0"/>
              <a:t>However, an unspoken assumption has been that by tackling mental ill health, we tackle suicide </a:t>
            </a:r>
          </a:p>
          <a:p>
            <a:r>
              <a:rPr lang="en-GB" dirty="0"/>
              <a:t>The statistics are not bearing that out</a:t>
            </a:r>
          </a:p>
          <a:p>
            <a:endParaRPr lang="en-GB" dirty="0"/>
          </a:p>
          <a:p>
            <a:r>
              <a:rPr lang="en-GB" dirty="0"/>
              <a:t>Can we look to a model that ‘joins the dots’ between different forms of mental health provision, endemic risks in the industry, and suicide prevention? </a:t>
            </a:r>
          </a:p>
        </p:txBody>
      </p:sp>
      <p:sp>
        <p:nvSpPr>
          <p:cNvPr id="7" name="Text Placeholder 6">
            <a:extLst>
              <a:ext uri="{FF2B5EF4-FFF2-40B4-BE49-F238E27FC236}">
                <a16:creationId xmlns:a16="http://schemas.microsoft.com/office/drawing/2014/main" id="{5DB5EAC0-4D86-4D73-FD27-AE8D9C950D18}"/>
              </a:ext>
            </a:extLst>
          </p:cNvPr>
          <p:cNvSpPr>
            <a:spLocks noGrp="1"/>
          </p:cNvSpPr>
          <p:nvPr>
            <p:ph type="body" sz="quarter" idx="11"/>
          </p:nvPr>
        </p:nvSpPr>
        <p:spPr/>
        <p:txBody>
          <a:bodyPr/>
          <a:lstStyle/>
          <a:p>
            <a:pPr marL="0" indent="0">
              <a:buNone/>
            </a:pPr>
            <a:r>
              <a:rPr lang="en-GB" b="0" i="1" kern="1200" dirty="0">
                <a:solidFill>
                  <a:schemeClr val="bg1"/>
                </a:solidFill>
                <a:latin typeface="Cambria" panose="02040503050406030204" pitchFamily="18" charset="0"/>
                <a:ea typeface="+mn-ea"/>
                <a:cs typeface="Arial" pitchFamily="34" charset="0"/>
              </a:rPr>
              <a:t>“People who die by suicide without receiving mental health services are likely to have diverse profiles, indicating the need for multifaceted approaches to effectively support people at risk of suicide.” </a:t>
            </a:r>
            <a:endParaRPr lang="en-GB" i="1" dirty="0">
              <a:solidFill>
                <a:schemeClr val="bg1"/>
              </a:solidFill>
            </a:endParaRPr>
          </a:p>
          <a:p>
            <a:endParaRPr lang="en-GB" dirty="0"/>
          </a:p>
        </p:txBody>
      </p:sp>
    </p:spTree>
    <p:extLst>
      <p:ext uri="{BB962C8B-B14F-4D97-AF65-F5344CB8AC3E}">
        <p14:creationId xmlns:p14="http://schemas.microsoft.com/office/powerpoint/2010/main" val="346874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59D5-59CD-3970-430F-8CAC8BDF2F6A}"/>
              </a:ext>
            </a:extLst>
          </p:cNvPr>
          <p:cNvSpPr>
            <a:spLocks noGrp="1"/>
          </p:cNvSpPr>
          <p:nvPr>
            <p:ph type="title"/>
          </p:nvPr>
        </p:nvSpPr>
        <p:spPr/>
        <p:txBody>
          <a:bodyPr/>
          <a:lstStyle/>
          <a:p>
            <a:r>
              <a:rPr lang="en-GB" dirty="0"/>
              <a:t>Joining the dots: the missing link</a:t>
            </a:r>
          </a:p>
        </p:txBody>
      </p:sp>
      <p:sp>
        <p:nvSpPr>
          <p:cNvPr id="6" name="Text Placeholder 5">
            <a:extLst>
              <a:ext uri="{FF2B5EF4-FFF2-40B4-BE49-F238E27FC236}">
                <a16:creationId xmlns:a16="http://schemas.microsoft.com/office/drawing/2014/main" id="{1B0CEDCE-475B-F5FF-7D95-F06B488A5103}"/>
              </a:ext>
            </a:extLst>
          </p:cNvPr>
          <p:cNvSpPr>
            <a:spLocks noGrp="1"/>
          </p:cNvSpPr>
          <p:nvPr>
            <p:ph type="body" sz="quarter" idx="11"/>
          </p:nvPr>
        </p:nvSpPr>
        <p:spPr/>
        <p:txBody>
          <a:bodyPr/>
          <a:lstStyle/>
          <a:p>
            <a:r>
              <a:rPr lang="en-GB" dirty="0"/>
              <a:t>Cross-industry work on mental health </a:t>
            </a:r>
          </a:p>
          <a:p>
            <a:r>
              <a:rPr lang="en-GB" dirty="0"/>
              <a:t>Combination of contractors, third-sector groups, industry bodies and regulator</a:t>
            </a:r>
          </a:p>
          <a:p>
            <a:r>
              <a:rPr lang="en-GB" dirty="0"/>
              <a:t>Role of clients is less clearly defined and understood </a:t>
            </a:r>
          </a:p>
          <a:p>
            <a:pPr marL="0" indent="0">
              <a:buNone/>
            </a:pPr>
            <a:endParaRPr lang="en-GB" dirty="0"/>
          </a:p>
        </p:txBody>
      </p:sp>
    </p:spTree>
    <p:extLst>
      <p:ext uri="{BB962C8B-B14F-4D97-AF65-F5344CB8AC3E}">
        <p14:creationId xmlns:p14="http://schemas.microsoft.com/office/powerpoint/2010/main" val="375202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CE4C-4008-8A9D-4F5D-390D2215E158}"/>
              </a:ext>
            </a:extLst>
          </p:cNvPr>
          <p:cNvSpPr>
            <a:spLocks noGrp="1"/>
          </p:cNvSpPr>
          <p:nvPr>
            <p:ph type="title"/>
          </p:nvPr>
        </p:nvSpPr>
        <p:spPr/>
        <p:txBody>
          <a:bodyPr/>
          <a:lstStyle/>
          <a:p>
            <a:r>
              <a:rPr lang="en-GB" dirty="0"/>
              <a:t>Broadening our approach </a:t>
            </a:r>
          </a:p>
        </p:txBody>
      </p:sp>
      <p:sp>
        <p:nvSpPr>
          <p:cNvPr id="8" name="Text Placeholder 7">
            <a:extLst>
              <a:ext uri="{FF2B5EF4-FFF2-40B4-BE49-F238E27FC236}">
                <a16:creationId xmlns:a16="http://schemas.microsoft.com/office/drawing/2014/main" id="{2A23E779-42DA-2B9D-322F-B425DF856190}"/>
              </a:ext>
            </a:extLst>
          </p:cNvPr>
          <p:cNvSpPr txBox="1">
            <a:spLocks noGrp="1"/>
          </p:cNvSpPr>
          <p:nvPr>
            <p:ph type="body" sz="quarter" idx="10"/>
          </p:nvPr>
        </p:nvSpPr>
        <p:spPr>
          <a:xfrm>
            <a:off x="289587" y="1232669"/>
            <a:ext cx="5419064" cy="1854354"/>
          </a:xfrm>
          <a:prstGeom prst="rect">
            <a:avLst/>
          </a:prstGeom>
          <a:noFill/>
        </p:spPr>
        <p:txBody>
          <a:bodyPr wrap="square" rtlCol="0">
            <a:spAutoFit/>
          </a:bodyPr>
          <a:lstStyle/>
          <a:p>
            <a:r>
              <a:rPr lang="en-GB" dirty="0"/>
              <a:t>Changing stances on mental health in the industry has been a focus historically </a:t>
            </a:r>
          </a:p>
          <a:p>
            <a:r>
              <a:rPr lang="en-GB" dirty="0"/>
              <a:t>Less focus has been placed on the environmental/endemic factors </a:t>
            </a:r>
          </a:p>
          <a:p>
            <a:r>
              <a:rPr lang="en-GB" dirty="0"/>
              <a:t>How do we tackle the risk factors for suicide which can seem ‘baked-in’ to how we do business? </a:t>
            </a:r>
          </a:p>
          <a:p>
            <a:r>
              <a:rPr lang="en-GB" dirty="0"/>
              <a:t>How do we ensure that all parties, from tender through to asset management and demobilisation, play their role?</a:t>
            </a:r>
          </a:p>
        </p:txBody>
      </p:sp>
      <p:sp>
        <p:nvSpPr>
          <p:cNvPr id="5" name="Text Placeholder 4">
            <a:extLst>
              <a:ext uri="{FF2B5EF4-FFF2-40B4-BE49-F238E27FC236}">
                <a16:creationId xmlns:a16="http://schemas.microsoft.com/office/drawing/2014/main" id="{6652F215-7E09-08D8-D56D-A06977CC116B}"/>
              </a:ext>
            </a:extLst>
          </p:cNvPr>
          <p:cNvSpPr>
            <a:spLocks noGrp="1"/>
          </p:cNvSpPr>
          <p:nvPr>
            <p:ph type="body" sz="quarter" idx="11"/>
          </p:nvPr>
        </p:nvSpPr>
        <p:spPr/>
        <p:txBody>
          <a:bodyPr/>
          <a:lstStyle/>
          <a:p>
            <a:r>
              <a:rPr lang="en-GB" dirty="0"/>
              <a:t>‘Getting Left’ on mental health and suicide prevention </a:t>
            </a:r>
          </a:p>
          <a:p>
            <a:endParaRPr lang="en-GB" dirty="0"/>
          </a:p>
          <a:p>
            <a:r>
              <a:rPr lang="en-GB" i="1" dirty="0"/>
              <a:t>“We found some evidence to suggest that those experiencing acute stressors, such as financial difficulties, prior to suicide were less likely to have received [mental health support] services”</a:t>
            </a:r>
          </a:p>
          <a:p>
            <a:endParaRPr lang="en-GB" dirty="0"/>
          </a:p>
        </p:txBody>
      </p:sp>
    </p:spTree>
    <p:extLst>
      <p:ext uri="{BB962C8B-B14F-4D97-AF65-F5344CB8AC3E}">
        <p14:creationId xmlns:p14="http://schemas.microsoft.com/office/powerpoint/2010/main" val="97675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A0837-BDDE-55C6-A6D2-AEC1268A3A9A}"/>
              </a:ext>
            </a:extLst>
          </p:cNvPr>
          <p:cNvSpPr>
            <a:spLocks noGrp="1"/>
          </p:cNvSpPr>
          <p:nvPr>
            <p:ph type="title"/>
          </p:nvPr>
        </p:nvSpPr>
        <p:spPr/>
        <p:txBody>
          <a:bodyPr/>
          <a:lstStyle/>
          <a:p>
            <a:r>
              <a:rPr lang="en-GB" dirty="0"/>
              <a:t>Joining the dots: aligning mental health support and substantive change</a:t>
            </a:r>
          </a:p>
        </p:txBody>
      </p:sp>
      <p:sp>
        <p:nvSpPr>
          <p:cNvPr id="3" name="Text Placeholder 2">
            <a:extLst>
              <a:ext uri="{FF2B5EF4-FFF2-40B4-BE49-F238E27FC236}">
                <a16:creationId xmlns:a16="http://schemas.microsoft.com/office/drawing/2014/main" id="{45C54052-2B1E-50E6-677D-1331D201FB94}"/>
              </a:ext>
            </a:extLst>
          </p:cNvPr>
          <p:cNvSpPr>
            <a:spLocks noGrp="1"/>
          </p:cNvSpPr>
          <p:nvPr>
            <p:ph type="body" sz="quarter" idx="10"/>
          </p:nvPr>
        </p:nvSpPr>
        <p:spPr>
          <a:xfrm>
            <a:off x="289587" y="2175933"/>
            <a:ext cx="5419064" cy="2684174"/>
          </a:xfrm>
        </p:spPr>
        <p:txBody>
          <a:bodyPr/>
          <a:lstStyle/>
          <a:p>
            <a:r>
              <a:rPr lang="en-GB" dirty="0"/>
              <a:t>Mental health does not start and end with the individual </a:t>
            </a:r>
          </a:p>
          <a:p>
            <a:r>
              <a:rPr lang="en-GB" dirty="0"/>
              <a:t>A balance of proactive and reactive mental health support</a:t>
            </a:r>
          </a:p>
          <a:p>
            <a:r>
              <a:rPr lang="en-GB" dirty="0"/>
              <a:t>Combating a ‘culture of precarity’ and material threats to individuals is key</a:t>
            </a:r>
          </a:p>
          <a:p>
            <a:r>
              <a:rPr lang="en-GB" dirty="0"/>
              <a:t>Challenge custom and practice </a:t>
            </a:r>
          </a:p>
          <a:p>
            <a:endParaRPr lang="en-GB" dirty="0"/>
          </a:p>
          <a:p>
            <a:endParaRPr lang="en-GB" dirty="0"/>
          </a:p>
        </p:txBody>
      </p:sp>
      <p:sp>
        <p:nvSpPr>
          <p:cNvPr id="5" name="Text Placeholder 4">
            <a:extLst>
              <a:ext uri="{FF2B5EF4-FFF2-40B4-BE49-F238E27FC236}">
                <a16:creationId xmlns:a16="http://schemas.microsoft.com/office/drawing/2014/main" id="{8759F0EF-CD92-CCE6-CD81-64232723B11C}"/>
              </a:ext>
            </a:extLst>
          </p:cNvPr>
          <p:cNvSpPr>
            <a:spLocks noGrp="1"/>
          </p:cNvSpPr>
          <p:nvPr>
            <p:ph type="body" sz="quarter" idx="11"/>
          </p:nvPr>
        </p:nvSpPr>
        <p:spPr>
          <a:xfrm>
            <a:off x="6286500" y="1430867"/>
            <a:ext cx="2281238" cy="3165710"/>
          </a:xfrm>
        </p:spPr>
        <p:txBody>
          <a:bodyPr/>
          <a:lstStyle/>
          <a:p>
            <a:r>
              <a:rPr lang="en-GB" i="1" dirty="0"/>
              <a:t>Aligning key stakeholders from across the industry, to create a sector that tackles mental health holistically, in a physical, social and contractual environment which sets its workforce up for success</a:t>
            </a:r>
          </a:p>
          <a:p>
            <a:endParaRPr lang="en-GB" dirty="0"/>
          </a:p>
        </p:txBody>
      </p:sp>
    </p:spTree>
    <p:extLst>
      <p:ext uri="{BB962C8B-B14F-4D97-AF65-F5344CB8AC3E}">
        <p14:creationId xmlns:p14="http://schemas.microsoft.com/office/powerpoint/2010/main" val="10617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41C8C912-7EA3-2D98-2EE1-C7512B684F28}"/>
              </a:ext>
            </a:extLst>
          </p:cNvPr>
          <p:cNvGraphicFramePr/>
          <p:nvPr>
            <p:extLst>
              <p:ext uri="{D42A27DB-BD31-4B8C-83A1-F6EECF244321}">
                <p14:modId xmlns:p14="http://schemas.microsoft.com/office/powerpoint/2010/main" val="4207968248"/>
              </p:ext>
            </p:extLst>
          </p:nvPr>
        </p:nvGraphicFramePr>
        <p:xfrm>
          <a:off x="264188" y="1124010"/>
          <a:ext cx="8567738" cy="362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a:extLst>
              <a:ext uri="{FF2B5EF4-FFF2-40B4-BE49-F238E27FC236}">
                <a16:creationId xmlns:a16="http://schemas.microsoft.com/office/drawing/2014/main" id="{F256C6A7-0A81-E019-F733-530DF6814216}"/>
              </a:ext>
            </a:extLst>
          </p:cNvPr>
          <p:cNvSpPr>
            <a:spLocks noGrp="1"/>
          </p:cNvSpPr>
          <p:nvPr>
            <p:ph type="title"/>
          </p:nvPr>
        </p:nvSpPr>
        <p:spPr/>
        <p:txBody>
          <a:bodyPr/>
          <a:lstStyle/>
          <a:p>
            <a:r>
              <a:rPr lang="en-GB" dirty="0"/>
              <a:t>7 dimensions of support</a:t>
            </a:r>
          </a:p>
        </p:txBody>
      </p:sp>
    </p:spTree>
    <p:extLst>
      <p:ext uri="{BB962C8B-B14F-4D97-AF65-F5344CB8AC3E}">
        <p14:creationId xmlns:p14="http://schemas.microsoft.com/office/powerpoint/2010/main" val="1811893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C2BA36-ECAE-506B-1FF4-F64BF5E555E3}"/>
              </a:ext>
            </a:extLst>
          </p:cNvPr>
          <p:cNvSpPr>
            <a:spLocks noGrp="1"/>
          </p:cNvSpPr>
          <p:nvPr>
            <p:ph type="title"/>
          </p:nvPr>
        </p:nvSpPr>
        <p:spPr/>
        <p:txBody>
          <a:bodyPr vert="horz" lIns="0" tIns="0" rIns="0" bIns="0" rtlCol="0" anchor="t" anchorCtr="0">
            <a:normAutofit/>
          </a:bodyPr>
          <a:lstStyle/>
          <a:p>
            <a:r>
              <a:rPr lang="en-GB" sz="2200" dirty="0"/>
              <a:t>Physical Safety</a:t>
            </a:r>
          </a:p>
        </p:txBody>
      </p:sp>
      <p:sp>
        <p:nvSpPr>
          <p:cNvPr id="10" name="Text Placeholder 9">
            <a:extLst>
              <a:ext uri="{FF2B5EF4-FFF2-40B4-BE49-F238E27FC236}">
                <a16:creationId xmlns:a16="http://schemas.microsoft.com/office/drawing/2014/main" id="{7DE9B1D1-8520-4E60-7004-90B3E236BF44}"/>
              </a:ext>
            </a:extLst>
          </p:cNvPr>
          <p:cNvSpPr>
            <a:spLocks noGrp="1"/>
          </p:cNvSpPr>
          <p:nvPr>
            <p:ph type="body" sz="quarter" idx="11"/>
          </p:nvPr>
        </p:nvSpPr>
        <p:spPr/>
        <p:txBody>
          <a:bodyPr/>
          <a:lstStyle/>
          <a:p>
            <a:pPr marL="161875" indent="-161875">
              <a:spcAft>
                <a:spcPts val="900"/>
              </a:spcAft>
              <a:buClr>
                <a:schemeClr val="accent5"/>
              </a:buClr>
              <a:buSzPct val="100000"/>
              <a:buFont typeface="Arial" panose="020B0604020202020204" pitchFamily="34" charset="0"/>
              <a:buChar char="•"/>
            </a:pPr>
            <a:r>
              <a:rPr lang="en-US" sz="1400" dirty="0">
                <a:latin typeface="Arial" pitchFamily="34" charset="0"/>
                <a:cs typeface="Arial" pitchFamily="34" charset="0"/>
              </a:rPr>
              <a:t>Research-led: University of Warwick 2023</a:t>
            </a:r>
          </a:p>
          <a:p>
            <a:pPr marL="161875" indent="-161875">
              <a:spcAft>
                <a:spcPts val="900"/>
              </a:spcAft>
              <a:buClr>
                <a:schemeClr val="accent5"/>
              </a:buClr>
              <a:buSzPct val="100000"/>
              <a:buFont typeface="Arial" panose="020B0604020202020204" pitchFamily="34" charset="0"/>
              <a:buChar char="•"/>
            </a:pPr>
            <a:r>
              <a:rPr lang="en-US" sz="1400" dirty="0">
                <a:latin typeface="Arial" pitchFamily="34" charset="0"/>
                <a:cs typeface="Arial" pitchFamily="34" charset="0"/>
              </a:rPr>
              <a:t>Welfare – above &amp; beyond CDM</a:t>
            </a:r>
          </a:p>
          <a:p>
            <a:pPr marL="161875" indent="-161875">
              <a:spcAft>
                <a:spcPts val="900"/>
              </a:spcAft>
              <a:buClr>
                <a:schemeClr val="accent5"/>
              </a:buClr>
              <a:buSzPct val="100000"/>
              <a:buFont typeface="Arial" panose="020B0604020202020204" pitchFamily="34" charset="0"/>
              <a:buChar char="•"/>
            </a:pPr>
            <a:r>
              <a:rPr lang="en-US" sz="1400" dirty="0">
                <a:latin typeface="Arial" pitchFamily="34" charset="0"/>
                <a:cs typeface="Arial" pitchFamily="34" charset="0"/>
              </a:rPr>
              <a:t>Health support - site-based screening and direct support/ signposting</a:t>
            </a:r>
          </a:p>
          <a:p>
            <a:pPr marL="161875" indent="-161875">
              <a:spcAft>
                <a:spcPts val="900"/>
              </a:spcAft>
              <a:buClr>
                <a:schemeClr val="accent5"/>
              </a:buClr>
              <a:buSzPct val="100000"/>
              <a:buFont typeface="Arial" panose="020B0604020202020204" pitchFamily="34" charset="0"/>
              <a:buChar char="•"/>
            </a:pPr>
            <a:r>
              <a:rPr lang="en-US" sz="1400" dirty="0">
                <a:latin typeface="Arial" pitchFamily="34" charset="0"/>
                <a:cs typeface="Arial" pitchFamily="34" charset="0"/>
              </a:rPr>
              <a:t>Workforce consultation</a:t>
            </a:r>
          </a:p>
          <a:p>
            <a:endParaRPr lang="en-GB" dirty="0"/>
          </a:p>
        </p:txBody>
      </p:sp>
      <p:sp>
        <p:nvSpPr>
          <p:cNvPr id="2" name="Picture Placeholder 1">
            <a:extLst>
              <a:ext uri="{FF2B5EF4-FFF2-40B4-BE49-F238E27FC236}">
                <a16:creationId xmlns:a16="http://schemas.microsoft.com/office/drawing/2014/main" id="{0F2B837C-37E1-7746-A7D1-F3F7CCE8C8AC}"/>
              </a:ext>
            </a:extLst>
          </p:cNvPr>
          <p:cNvSpPr>
            <a:spLocks noGrp="1"/>
          </p:cNvSpPr>
          <p:nvPr>
            <p:ph type="pic" sz="quarter" idx="10"/>
          </p:nvPr>
        </p:nvSpPr>
        <p:spPr/>
      </p:sp>
    </p:spTree>
    <p:extLst>
      <p:ext uri="{BB962C8B-B14F-4D97-AF65-F5344CB8AC3E}">
        <p14:creationId xmlns:p14="http://schemas.microsoft.com/office/powerpoint/2010/main" val="1665805193"/>
      </p:ext>
    </p:extLst>
  </p:cSld>
  <p:clrMapOvr>
    <a:masterClrMapping/>
  </p:clrMapOvr>
</p:sld>
</file>

<file path=ppt/theme/theme1.xml><?xml version="1.0" encoding="utf-8"?>
<a:theme xmlns:a="http://schemas.openxmlformats.org/drawingml/2006/main" name="BB 20 PPT V1">
  <a:themeElements>
    <a:clrScheme name="BB PPT Colours">
      <a:dk1>
        <a:srgbClr val="535659"/>
      </a:dk1>
      <a:lt1>
        <a:srgbClr val="FFFFFF"/>
      </a:lt1>
      <a:dk2>
        <a:srgbClr val="1B2C37"/>
      </a:dk2>
      <a:lt2>
        <a:srgbClr val="F8F8F8"/>
      </a:lt2>
      <a:accent1>
        <a:srgbClr val="005D99"/>
      </a:accent1>
      <a:accent2>
        <a:srgbClr val="41B6E6"/>
      </a:accent2>
      <a:accent3>
        <a:srgbClr val="007681"/>
      </a:accent3>
      <a:accent4>
        <a:srgbClr val="49C5B1"/>
      </a:accent4>
      <a:accent5>
        <a:srgbClr val="D7DF23"/>
      </a:accent5>
      <a:accent6>
        <a:srgbClr val="DD7C0D"/>
      </a:accent6>
      <a:hlink>
        <a:srgbClr val="005D99"/>
      </a:hlink>
      <a:folHlink>
        <a:srgbClr val="005C99"/>
      </a:folHlink>
    </a:clrScheme>
    <a:fontScheme name="Arial Bod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External---16.9---Balfour-Beatty  -  Read-Only" id="{DF1A0BF2-E568-4995-8202-FDD94153C105}" vid="{B72E2FE1-8CF4-4F20-BDE9-6A9760D83A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8d50ae-15bb-4b71-8177-3097b7e8a1b4">
      <UserInfo>
        <DisplayName>Galgamuwa, Vidandha</DisplayName>
        <AccountId>3894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FAF76CA4EFD14A8CB08B7411B01CA3" ma:contentTypeVersion="12" ma:contentTypeDescription="Create a new document." ma:contentTypeScope="" ma:versionID="254f8eb438cfe21828fccbd165fb568a">
  <xsd:schema xmlns:xsd="http://www.w3.org/2001/XMLSchema" xmlns:xs="http://www.w3.org/2001/XMLSchema" xmlns:p="http://schemas.microsoft.com/office/2006/metadata/properties" xmlns:ns2="47c0d120-1caf-4566-a72a-a3c198a65be7" xmlns:ns3="1c8d50ae-15bb-4b71-8177-3097b7e8a1b4" targetNamespace="http://schemas.microsoft.com/office/2006/metadata/properties" ma:root="true" ma:fieldsID="34f50fa76d7ff8fa46fcc59239a652ee" ns2:_="" ns3:_="">
    <xsd:import namespace="47c0d120-1caf-4566-a72a-a3c198a65be7"/>
    <xsd:import namespace="1c8d50ae-15bb-4b71-8177-3097b7e8a1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0d120-1caf-4566-a72a-a3c198a65b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8d50ae-15bb-4b71-8177-3097b7e8a1b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A2C893-642C-4CE6-A450-BC2F1A311F83}">
  <ds:schemaRefs>
    <ds:schemaRef ds:uri="http://purl.org/dc/elements/1.1/"/>
    <ds:schemaRef ds:uri="http://schemas.microsoft.com/office/2006/metadata/properties"/>
    <ds:schemaRef ds:uri="1c8d50ae-15bb-4b71-8177-3097b7e8a1b4"/>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47c0d120-1caf-4566-a72a-a3c198a65be7"/>
    <ds:schemaRef ds:uri="http://www.w3.org/XML/1998/namespace"/>
  </ds:schemaRefs>
</ds:datastoreItem>
</file>

<file path=customXml/itemProps2.xml><?xml version="1.0" encoding="utf-8"?>
<ds:datastoreItem xmlns:ds="http://schemas.openxmlformats.org/officeDocument/2006/customXml" ds:itemID="{0DCB08C1-CC4F-4281-B6EF-6C1F260D97C5}">
  <ds:schemaRefs>
    <ds:schemaRef ds:uri="http://schemas.microsoft.com/sharepoint/v3/contenttype/forms"/>
  </ds:schemaRefs>
</ds:datastoreItem>
</file>

<file path=customXml/itemProps3.xml><?xml version="1.0" encoding="utf-8"?>
<ds:datastoreItem xmlns:ds="http://schemas.openxmlformats.org/officeDocument/2006/customXml" ds:itemID="{0D8550BD-F664-4DC4-9129-21A85E8E4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c0d120-1caf-4566-a72a-a3c198a65be7"/>
    <ds:schemaRef ds:uri="1c8d50ae-15bb-4b71-8177-3097b7e8a1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Presentation-External---16.9---Balfour-Beatty</Template>
  <TotalTime>1742</TotalTime>
  <Words>1786</Words>
  <Application>Microsoft Office PowerPoint</Application>
  <PresentationFormat>On-screen Show (16:9)</PresentationFormat>
  <Paragraphs>123</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.Lucida Grande UI Regular</vt:lpstr>
      <vt:lpstr>Arial</vt:lpstr>
      <vt:lpstr>Calibri</vt:lpstr>
      <vt:lpstr>Cambria</vt:lpstr>
      <vt:lpstr>System Font Regular</vt:lpstr>
      <vt:lpstr>BB 20 PPT V1</vt:lpstr>
      <vt:lpstr>Joining the dots – towards a holistic approach to mental health in construction.</vt:lpstr>
      <vt:lpstr>What crisis?</vt:lpstr>
      <vt:lpstr>Risk factors</vt:lpstr>
      <vt:lpstr>A crisis of crises</vt:lpstr>
      <vt:lpstr>Joining the dots: the missing link</vt:lpstr>
      <vt:lpstr>Broadening our approach </vt:lpstr>
      <vt:lpstr>Joining the dots: aligning mental health support and substantive change</vt:lpstr>
      <vt:lpstr>7 dimensions of support</vt:lpstr>
      <vt:lpstr>Physical Safety</vt:lpstr>
      <vt:lpstr>Financial Safety</vt:lpstr>
      <vt:lpstr>Relationship Safety</vt:lpstr>
      <vt:lpstr>Emotional Safety</vt:lpstr>
      <vt:lpstr>Culture &amp; Belonging</vt:lpstr>
      <vt:lpstr>Work Design</vt:lpstr>
      <vt:lpstr>Crisis Response</vt:lpstr>
      <vt:lpstr>What comes next?</vt:lpstr>
    </vt:vector>
  </TitlesOfParts>
  <Company>Balfour Beatty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Cover (A)</dc:title>
  <dc:creator>Eyre, Anita</dc:creator>
  <cp:lastModifiedBy>Leone Donnelly</cp:lastModifiedBy>
  <cp:revision>2</cp:revision>
  <cp:lastPrinted>2021-03-24T14:27:55Z</cp:lastPrinted>
  <dcterms:created xsi:type="dcterms:W3CDTF">2024-05-24T15:45:25Z</dcterms:created>
  <dcterms:modified xsi:type="dcterms:W3CDTF">2024-08-28T09:47:09Z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0x010100DCFAF76CA4EFD14A8CB08B7411B01CA3</vt:lpwstr>
  </property>
</Properties>
</file>